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48"/>
  </p:notesMasterIdLst>
  <p:sldIdLst>
    <p:sldId id="256" r:id="rId5"/>
    <p:sldId id="278" r:id="rId6"/>
    <p:sldId id="277" r:id="rId7"/>
    <p:sldId id="279" r:id="rId8"/>
    <p:sldId id="280" r:id="rId9"/>
    <p:sldId id="281" r:id="rId10"/>
    <p:sldId id="282" r:id="rId11"/>
    <p:sldId id="283" r:id="rId12"/>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5" r:id="rId33"/>
    <p:sldId id="306" r:id="rId34"/>
    <p:sldId id="307" r:id="rId35"/>
    <p:sldId id="308" r:id="rId36"/>
    <p:sldId id="309" r:id="rId37"/>
    <p:sldId id="310" r:id="rId38"/>
    <p:sldId id="311" r:id="rId39"/>
    <p:sldId id="312" r:id="rId40"/>
    <p:sldId id="313" r:id="rId41"/>
    <p:sldId id="314" r:id="rId42"/>
    <p:sldId id="315" r:id="rId43"/>
    <p:sldId id="316" r:id="rId44"/>
    <p:sldId id="317" r:id="rId45"/>
    <p:sldId id="318" r:id="rId46"/>
    <p:sldId id="319"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1" d="100"/>
          <a:sy n="71" d="100"/>
        </p:scale>
        <p:origin x="696" y="6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597ABA-E89F-49EB-9E12-CF690B1AC246}"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AD9AAF46-25E1-4330-B985-45676BEA769B}">
      <dgm:prSet custT="1"/>
      <dgm:spPr/>
      <dgm:t>
        <a:bodyPr/>
        <a:lstStyle/>
        <a:p>
          <a:pPr algn="just"/>
          <a:r>
            <a:rPr lang="en-US" sz="1400" b="1" dirty="0"/>
            <a:t>It is expected to face some troubles using Social Media comments &amp; tweets for training, which is the dataset may contain:</a:t>
          </a:r>
        </a:p>
      </dgm:t>
    </dgm:pt>
    <dgm:pt modelId="{D2FA442E-A86E-4B58-9645-DA4718472C7A}" type="parTrans" cxnId="{FE0B4FC0-ED8F-4030-B293-2DEBAD47B08E}">
      <dgm:prSet/>
      <dgm:spPr/>
      <dgm:t>
        <a:bodyPr/>
        <a:lstStyle/>
        <a:p>
          <a:endParaRPr lang="en-US"/>
        </a:p>
      </dgm:t>
    </dgm:pt>
    <dgm:pt modelId="{E1C87F19-5DC8-4128-8AF9-9DE921B8CB45}" type="sibTrans" cxnId="{FE0B4FC0-ED8F-4030-B293-2DEBAD47B08E}">
      <dgm:prSet/>
      <dgm:spPr/>
      <dgm:t>
        <a:bodyPr/>
        <a:lstStyle/>
        <a:p>
          <a:endParaRPr lang="en-US"/>
        </a:p>
      </dgm:t>
    </dgm:pt>
    <dgm:pt modelId="{824F38BE-F93E-4F7E-A3B2-091FF1D445FD}">
      <dgm:prSet custT="1"/>
      <dgm:spPr/>
      <dgm:t>
        <a:bodyPr/>
        <a:lstStyle/>
        <a:p>
          <a:r>
            <a:rPr lang="en-US" sz="1600" b="1">
              <a:effectLst>
                <a:outerShdw blurRad="38100" dist="38100" dir="2700000" algn="tl">
                  <a:srgbClr val="000000">
                    <a:alpha val="43137"/>
                  </a:srgbClr>
                </a:outerShdw>
              </a:effectLst>
            </a:rPr>
            <a:t>Mentions @</a:t>
          </a:r>
          <a:endParaRPr lang="en-US" sz="1600">
            <a:effectLst>
              <a:outerShdw blurRad="38100" dist="38100" dir="2700000" algn="tl">
                <a:srgbClr val="000000">
                  <a:alpha val="43137"/>
                </a:srgbClr>
              </a:outerShdw>
            </a:effectLst>
          </a:endParaRPr>
        </a:p>
      </dgm:t>
    </dgm:pt>
    <dgm:pt modelId="{96A530FC-9B7F-42D9-A33D-7EC859E4E199}" type="parTrans" cxnId="{6E534D03-C84E-483F-8E43-B6E7BC36636E}">
      <dgm:prSet/>
      <dgm:spPr/>
      <dgm:t>
        <a:bodyPr/>
        <a:lstStyle/>
        <a:p>
          <a:endParaRPr lang="en-US"/>
        </a:p>
      </dgm:t>
    </dgm:pt>
    <dgm:pt modelId="{2676B420-9934-4B80-B3AF-775DD1201AC4}" type="sibTrans" cxnId="{6E534D03-C84E-483F-8E43-B6E7BC36636E}">
      <dgm:prSet/>
      <dgm:spPr/>
      <dgm:t>
        <a:bodyPr/>
        <a:lstStyle/>
        <a:p>
          <a:endParaRPr lang="en-US"/>
        </a:p>
      </dgm:t>
    </dgm:pt>
    <dgm:pt modelId="{9A65A1F3-7825-4386-9338-05A4093A79D9}">
      <dgm:prSet custT="1"/>
      <dgm:spPr/>
      <dgm:t>
        <a:bodyPr/>
        <a:lstStyle/>
        <a:p>
          <a:r>
            <a:rPr lang="en-US" sz="1600" b="1">
              <a:effectLst>
                <a:outerShdw blurRad="38100" dist="38100" dir="2700000" algn="tl">
                  <a:srgbClr val="000000">
                    <a:alpha val="43137"/>
                  </a:srgbClr>
                </a:outerShdw>
              </a:effectLst>
            </a:rPr>
            <a:t>Hashtags #</a:t>
          </a:r>
          <a:endParaRPr lang="en-US" sz="1600">
            <a:effectLst>
              <a:outerShdw blurRad="38100" dist="38100" dir="2700000" algn="tl">
                <a:srgbClr val="000000">
                  <a:alpha val="43137"/>
                </a:srgbClr>
              </a:outerShdw>
            </a:effectLst>
          </a:endParaRPr>
        </a:p>
      </dgm:t>
    </dgm:pt>
    <dgm:pt modelId="{CFD4E897-CDDA-45CB-84F8-3D9F48ABBA6C}" type="parTrans" cxnId="{E2057219-643B-4DFB-8033-50B68C98B856}">
      <dgm:prSet/>
      <dgm:spPr/>
      <dgm:t>
        <a:bodyPr/>
        <a:lstStyle/>
        <a:p>
          <a:endParaRPr lang="en-US"/>
        </a:p>
      </dgm:t>
    </dgm:pt>
    <dgm:pt modelId="{52188BD2-6C46-4B83-B656-9DB625148DC2}" type="sibTrans" cxnId="{E2057219-643B-4DFB-8033-50B68C98B856}">
      <dgm:prSet/>
      <dgm:spPr/>
      <dgm:t>
        <a:bodyPr/>
        <a:lstStyle/>
        <a:p>
          <a:endParaRPr lang="en-US"/>
        </a:p>
      </dgm:t>
    </dgm:pt>
    <dgm:pt modelId="{8E641AD3-D3ED-438C-A745-4BEA8E70DF74}">
      <dgm:prSet custT="1"/>
      <dgm:spPr/>
      <dgm:t>
        <a:bodyPr/>
        <a:lstStyle/>
        <a:p>
          <a:r>
            <a:rPr lang="en-US" sz="1600" b="1">
              <a:effectLst>
                <a:outerShdw blurRad="38100" dist="38100" dir="2700000" algn="tl">
                  <a:srgbClr val="000000">
                    <a:alpha val="43137"/>
                  </a:srgbClr>
                </a:outerShdw>
              </a:effectLst>
            </a:rPr>
            <a:t>Emojies and Flags</a:t>
          </a:r>
          <a:endParaRPr lang="en-US" sz="1600">
            <a:effectLst>
              <a:outerShdw blurRad="38100" dist="38100" dir="2700000" algn="tl">
                <a:srgbClr val="000000">
                  <a:alpha val="43137"/>
                </a:srgbClr>
              </a:outerShdw>
            </a:effectLst>
          </a:endParaRPr>
        </a:p>
      </dgm:t>
    </dgm:pt>
    <dgm:pt modelId="{D7A5EDAC-E403-41DE-998B-480D579E0AB3}" type="parTrans" cxnId="{C76CA557-FAD8-4649-B642-65A5A5F9E3AD}">
      <dgm:prSet/>
      <dgm:spPr/>
      <dgm:t>
        <a:bodyPr/>
        <a:lstStyle/>
        <a:p>
          <a:endParaRPr lang="en-US"/>
        </a:p>
      </dgm:t>
    </dgm:pt>
    <dgm:pt modelId="{04DC621E-11A8-4161-89D4-C40EC7250A89}" type="sibTrans" cxnId="{C76CA557-FAD8-4649-B642-65A5A5F9E3AD}">
      <dgm:prSet/>
      <dgm:spPr/>
      <dgm:t>
        <a:bodyPr/>
        <a:lstStyle/>
        <a:p>
          <a:endParaRPr lang="en-US"/>
        </a:p>
      </dgm:t>
    </dgm:pt>
    <dgm:pt modelId="{DA75B2F7-29E1-48B2-80BC-17557B9C643D}">
      <dgm:prSet custT="1"/>
      <dgm:spPr/>
      <dgm:t>
        <a:bodyPr/>
        <a:lstStyle/>
        <a:p>
          <a:r>
            <a:rPr lang="en-US" sz="1600" b="1">
              <a:effectLst>
                <a:outerShdw blurRad="38100" dist="38100" dir="2700000" algn="tl">
                  <a:srgbClr val="000000">
                    <a:alpha val="43137"/>
                  </a:srgbClr>
                </a:outerShdw>
              </a:effectLst>
            </a:rPr>
            <a:t>Links &amp; URLs</a:t>
          </a:r>
          <a:endParaRPr lang="en-US" sz="1600">
            <a:effectLst>
              <a:outerShdw blurRad="38100" dist="38100" dir="2700000" algn="tl">
                <a:srgbClr val="000000">
                  <a:alpha val="43137"/>
                </a:srgbClr>
              </a:outerShdw>
            </a:effectLst>
          </a:endParaRPr>
        </a:p>
      </dgm:t>
    </dgm:pt>
    <dgm:pt modelId="{BE6AEC39-2B0A-4F0B-B6DD-F68C8619BA2E}" type="parTrans" cxnId="{6EB1BDB6-A59E-40CC-80A1-13D0DAE73910}">
      <dgm:prSet/>
      <dgm:spPr/>
      <dgm:t>
        <a:bodyPr/>
        <a:lstStyle/>
        <a:p>
          <a:endParaRPr lang="en-US"/>
        </a:p>
      </dgm:t>
    </dgm:pt>
    <dgm:pt modelId="{55C0B304-6842-4FA0-8B6E-9DA8EBE4F22C}" type="sibTrans" cxnId="{6EB1BDB6-A59E-40CC-80A1-13D0DAE73910}">
      <dgm:prSet/>
      <dgm:spPr/>
      <dgm:t>
        <a:bodyPr/>
        <a:lstStyle/>
        <a:p>
          <a:endParaRPr lang="en-US"/>
        </a:p>
      </dgm:t>
    </dgm:pt>
    <dgm:pt modelId="{F3D90068-D962-4BFA-8277-A8F88C2BB5C7}">
      <dgm:prSet custT="1"/>
      <dgm:spPr/>
      <dgm:t>
        <a:bodyPr/>
        <a:lstStyle/>
        <a:p>
          <a:r>
            <a:rPr lang="en-US" sz="1600" b="1">
              <a:effectLst>
                <a:outerShdw blurRad="38100" dist="38100" dir="2700000" algn="tl">
                  <a:srgbClr val="000000">
                    <a:alpha val="43137"/>
                  </a:srgbClr>
                </a:outerShdw>
              </a:effectLst>
            </a:rPr>
            <a:t>Symbols</a:t>
          </a:r>
          <a:endParaRPr lang="en-US" sz="1600">
            <a:effectLst>
              <a:outerShdw blurRad="38100" dist="38100" dir="2700000" algn="tl">
                <a:srgbClr val="000000">
                  <a:alpha val="43137"/>
                </a:srgbClr>
              </a:outerShdw>
            </a:effectLst>
          </a:endParaRPr>
        </a:p>
      </dgm:t>
    </dgm:pt>
    <dgm:pt modelId="{BE6E0338-9995-4493-BD58-AC1BC4970923}" type="parTrans" cxnId="{3882D0AA-1710-4787-8969-8CAC5F32B1E9}">
      <dgm:prSet/>
      <dgm:spPr/>
      <dgm:t>
        <a:bodyPr/>
        <a:lstStyle/>
        <a:p>
          <a:endParaRPr lang="en-US"/>
        </a:p>
      </dgm:t>
    </dgm:pt>
    <dgm:pt modelId="{58EEF637-6B29-41B2-9909-F3A9208C5E25}" type="sibTrans" cxnId="{3882D0AA-1710-4787-8969-8CAC5F32B1E9}">
      <dgm:prSet/>
      <dgm:spPr/>
      <dgm:t>
        <a:bodyPr/>
        <a:lstStyle/>
        <a:p>
          <a:endParaRPr lang="en-US"/>
        </a:p>
      </dgm:t>
    </dgm:pt>
    <dgm:pt modelId="{718B273D-94EE-46CC-BF84-5A85A7C6E310}">
      <dgm:prSet custT="1"/>
      <dgm:spPr/>
      <dgm:t>
        <a:bodyPr/>
        <a:lstStyle/>
        <a:p>
          <a:r>
            <a:rPr lang="en-US" sz="1600" b="1">
              <a:effectLst>
                <a:outerShdw blurRad="38100" dist="38100" dir="2700000" algn="tl">
                  <a:srgbClr val="000000">
                    <a:alpha val="43137"/>
                  </a:srgbClr>
                </a:outerShdw>
              </a:effectLst>
            </a:rPr>
            <a:t>Digits which is useless at our problem</a:t>
          </a:r>
          <a:endParaRPr lang="en-US" sz="1600">
            <a:effectLst>
              <a:outerShdw blurRad="38100" dist="38100" dir="2700000" algn="tl">
                <a:srgbClr val="000000">
                  <a:alpha val="43137"/>
                </a:srgbClr>
              </a:outerShdw>
            </a:effectLst>
          </a:endParaRPr>
        </a:p>
      </dgm:t>
    </dgm:pt>
    <dgm:pt modelId="{95D30F10-3027-4DFA-8A37-F73A70263413}" type="parTrans" cxnId="{01C1DC23-619D-4DF3-AE72-0C680F6E9988}">
      <dgm:prSet/>
      <dgm:spPr/>
      <dgm:t>
        <a:bodyPr/>
        <a:lstStyle/>
        <a:p>
          <a:endParaRPr lang="en-US"/>
        </a:p>
      </dgm:t>
    </dgm:pt>
    <dgm:pt modelId="{80E08CEB-4D64-4C6C-A13E-6A109972E82B}" type="sibTrans" cxnId="{01C1DC23-619D-4DF3-AE72-0C680F6E9988}">
      <dgm:prSet/>
      <dgm:spPr/>
      <dgm:t>
        <a:bodyPr/>
        <a:lstStyle/>
        <a:p>
          <a:endParaRPr lang="en-US"/>
        </a:p>
      </dgm:t>
    </dgm:pt>
    <dgm:pt modelId="{4CCC3720-ABD3-4096-8E0C-1E572A9504F4}">
      <dgm:prSet custT="1"/>
      <dgm:spPr/>
      <dgm:t>
        <a:bodyPr/>
        <a:lstStyle/>
        <a:p>
          <a:r>
            <a:rPr lang="en-US" sz="1600" b="1">
              <a:effectLst>
                <a:outerShdw blurRad="38100" dist="38100" dir="2700000" algn="tl">
                  <a:srgbClr val="000000">
                    <a:alpha val="43137"/>
                  </a:srgbClr>
                </a:outerShdw>
              </a:effectLst>
            </a:rPr>
            <a:t>Duplicated characters within the same word</a:t>
          </a:r>
          <a:endParaRPr lang="en-US" sz="1600">
            <a:effectLst>
              <a:outerShdw blurRad="38100" dist="38100" dir="2700000" algn="tl">
                <a:srgbClr val="000000">
                  <a:alpha val="43137"/>
                </a:srgbClr>
              </a:outerShdw>
            </a:effectLst>
          </a:endParaRPr>
        </a:p>
      </dgm:t>
    </dgm:pt>
    <dgm:pt modelId="{0A337F41-08BD-46CB-9724-6E9D822365E6}" type="parTrans" cxnId="{039532EC-A2F8-4B82-B084-75B542C255BE}">
      <dgm:prSet/>
      <dgm:spPr/>
      <dgm:t>
        <a:bodyPr/>
        <a:lstStyle/>
        <a:p>
          <a:endParaRPr lang="en-US"/>
        </a:p>
      </dgm:t>
    </dgm:pt>
    <dgm:pt modelId="{5A05D8D8-FA0E-4493-A06F-BEA921A9EF40}" type="sibTrans" cxnId="{039532EC-A2F8-4B82-B084-75B542C255BE}">
      <dgm:prSet/>
      <dgm:spPr/>
      <dgm:t>
        <a:bodyPr/>
        <a:lstStyle/>
        <a:p>
          <a:endParaRPr lang="en-US"/>
        </a:p>
      </dgm:t>
    </dgm:pt>
    <dgm:pt modelId="{2705A754-A35C-47E7-85A2-112CAC898A7A}">
      <dgm:prSet custT="1"/>
      <dgm:spPr/>
      <dgm:t>
        <a:bodyPr/>
        <a:lstStyle/>
        <a:p>
          <a:r>
            <a:rPr lang="en-US" sz="1600" b="1" dirty="0">
              <a:effectLst>
                <a:outerShdw blurRad="38100" dist="38100" dir="2700000" algn="tl">
                  <a:srgbClr val="000000">
                    <a:alpha val="43137"/>
                  </a:srgbClr>
                </a:outerShdw>
              </a:effectLst>
            </a:rPr>
            <a:t>Abbreviations</a:t>
          </a:r>
          <a:endParaRPr lang="en-US" sz="1600" dirty="0">
            <a:effectLst>
              <a:outerShdw blurRad="38100" dist="38100" dir="2700000" algn="tl">
                <a:srgbClr val="000000">
                  <a:alpha val="43137"/>
                </a:srgbClr>
              </a:outerShdw>
            </a:effectLst>
          </a:endParaRPr>
        </a:p>
      </dgm:t>
    </dgm:pt>
    <dgm:pt modelId="{879884F6-AA2B-4368-AF58-D3EAC87144D8}" type="parTrans" cxnId="{7C686A9C-49FC-4C8D-BE26-1DF814C0F204}">
      <dgm:prSet/>
      <dgm:spPr/>
      <dgm:t>
        <a:bodyPr/>
        <a:lstStyle/>
        <a:p>
          <a:endParaRPr lang="en-US"/>
        </a:p>
      </dgm:t>
    </dgm:pt>
    <dgm:pt modelId="{22C808F1-9E60-46D4-8122-0D7D43A033F4}" type="sibTrans" cxnId="{7C686A9C-49FC-4C8D-BE26-1DF814C0F204}">
      <dgm:prSet/>
      <dgm:spPr/>
      <dgm:t>
        <a:bodyPr/>
        <a:lstStyle/>
        <a:p>
          <a:endParaRPr lang="en-US"/>
        </a:p>
      </dgm:t>
    </dgm:pt>
    <dgm:pt modelId="{38407EBC-DBF4-4744-B865-19A4A1808198}">
      <dgm:prSet custT="1"/>
      <dgm:spPr/>
      <dgm:t>
        <a:bodyPr/>
        <a:lstStyle/>
        <a:p>
          <a:pPr algn="ctr"/>
          <a:r>
            <a:rPr lang="en-US" sz="2800" b="1" i="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It is all useless for our problem</a:t>
          </a:r>
          <a:endParaRPr lang="en-US" sz="280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A915A440-67A5-49CF-97F9-9C650959B7D3}" type="parTrans" cxnId="{9A68D5E4-05B1-4008-9808-A405BE4EC1BE}">
      <dgm:prSet/>
      <dgm:spPr/>
      <dgm:t>
        <a:bodyPr/>
        <a:lstStyle/>
        <a:p>
          <a:endParaRPr lang="en-US"/>
        </a:p>
      </dgm:t>
    </dgm:pt>
    <dgm:pt modelId="{F97A1F53-9D54-4C24-BA6A-38E9BD65FA55}" type="sibTrans" cxnId="{9A68D5E4-05B1-4008-9808-A405BE4EC1BE}">
      <dgm:prSet/>
      <dgm:spPr/>
      <dgm:t>
        <a:bodyPr/>
        <a:lstStyle/>
        <a:p>
          <a:endParaRPr lang="en-US"/>
        </a:p>
      </dgm:t>
    </dgm:pt>
    <dgm:pt modelId="{F17FC6E0-29FF-4BF1-B08D-1871D10DF83E}" type="pres">
      <dgm:prSet presAssocID="{0C597ABA-E89F-49EB-9E12-CF690B1AC246}" presName="linear" presStyleCnt="0">
        <dgm:presLayoutVars>
          <dgm:animLvl val="lvl"/>
          <dgm:resizeHandles val="exact"/>
        </dgm:presLayoutVars>
      </dgm:prSet>
      <dgm:spPr/>
    </dgm:pt>
    <dgm:pt modelId="{476C111F-F34D-4265-9848-AD2F49402B19}" type="pres">
      <dgm:prSet presAssocID="{AD9AAF46-25E1-4330-B985-45676BEA769B}" presName="parentText" presStyleLbl="node1" presStyleIdx="0" presStyleCnt="10">
        <dgm:presLayoutVars>
          <dgm:chMax val="0"/>
          <dgm:bulletEnabled val="1"/>
        </dgm:presLayoutVars>
      </dgm:prSet>
      <dgm:spPr/>
    </dgm:pt>
    <dgm:pt modelId="{2A995FD3-D693-4B5C-BF82-ACEB1286F0DB}" type="pres">
      <dgm:prSet presAssocID="{E1C87F19-5DC8-4128-8AF9-9DE921B8CB45}" presName="spacer" presStyleCnt="0"/>
      <dgm:spPr/>
    </dgm:pt>
    <dgm:pt modelId="{C2A591B1-84A6-4E55-94FD-EA9FEF6B499F}" type="pres">
      <dgm:prSet presAssocID="{824F38BE-F93E-4F7E-A3B2-091FF1D445FD}" presName="parentText" presStyleLbl="node1" presStyleIdx="1" presStyleCnt="10">
        <dgm:presLayoutVars>
          <dgm:chMax val="0"/>
          <dgm:bulletEnabled val="1"/>
        </dgm:presLayoutVars>
      </dgm:prSet>
      <dgm:spPr/>
    </dgm:pt>
    <dgm:pt modelId="{3A7E169D-C695-4582-A68C-34F3D0DB9AAB}" type="pres">
      <dgm:prSet presAssocID="{2676B420-9934-4B80-B3AF-775DD1201AC4}" presName="spacer" presStyleCnt="0"/>
      <dgm:spPr/>
    </dgm:pt>
    <dgm:pt modelId="{B56AE0A0-273B-47C3-9300-64796D403F1E}" type="pres">
      <dgm:prSet presAssocID="{9A65A1F3-7825-4386-9338-05A4093A79D9}" presName="parentText" presStyleLbl="node1" presStyleIdx="2" presStyleCnt="10">
        <dgm:presLayoutVars>
          <dgm:chMax val="0"/>
          <dgm:bulletEnabled val="1"/>
        </dgm:presLayoutVars>
      </dgm:prSet>
      <dgm:spPr/>
    </dgm:pt>
    <dgm:pt modelId="{3C045621-33B5-4E5F-BF9B-706BF5647D35}" type="pres">
      <dgm:prSet presAssocID="{52188BD2-6C46-4B83-B656-9DB625148DC2}" presName="spacer" presStyleCnt="0"/>
      <dgm:spPr/>
    </dgm:pt>
    <dgm:pt modelId="{5946F737-B9D3-4EF2-A919-73DB0B94E0C6}" type="pres">
      <dgm:prSet presAssocID="{8E641AD3-D3ED-438C-A745-4BEA8E70DF74}" presName="parentText" presStyleLbl="node1" presStyleIdx="3" presStyleCnt="10">
        <dgm:presLayoutVars>
          <dgm:chMax val="0"/>
          <dgm:bulletEnabled val="1"/>
        </dgm:presLayoutVars>
      </dgm:prSet>
      <dgm:spPr/>
    </dgm:pt>
    <dgm:pt modelId="{DF2C61C2-B14D-4262-A5DF-7260502C2793}" type="pres">
      <dgm:prSet presAssocID="{04DC621E-11A8-4161-89D4-C40EC7250A89}" presName="spacer" presStyleCnt="0"/>
      <dgm:spPr/>
    </dgm:pt>
    <dgm:pt modelId="{1EB1CF2A-1BDB-49F6-A57A-B7D64FE5211B}" type="pres">
      <dgm:prSet presAssocID="{DA75B2F7-29E1-48B2-80BC-17557B9C643D}" presName="parentText" presStyleLbl="node1" presStyleIdx="4" presStyleCnt="10">
        <dgm:presLayoutVars>
          <dgm:chMax val="0"/>
          <dgm:bulletEnabled val="1"/>
        </dgm:presLayoutVars>
      </dgm:prSet>
      <dgm:spPr/>
    </dgm:pt>
    <dgm:pt modelId="{B9B4BA59-2A1C-4583-805A-E8AD0C2EAA43}" type="pres">
      <dgm:prSet presAssocID="{55C0B304-6842-4FA0-8B6E-9DA8EBE4F22C}" presName="spacer" presStyleCnt="0"/>
      <dgm:spPr/>
    </dgm:pt>
    <dgm:pt modelId="{5C8226F8-CBA9-41A1-967D-2D3734FDDB79}" type="pres">
      <dgm:prSet presAssocID="{F3D90068-D962-4BFA-8277-A8F88C2BB5C7}" presName="parentText" presStyleLbl="node1" presStyleIdx="5" presStyleCnt="10">
        <dgm:presLayoutVars>
          <dgm:chMax val="0"/>
          <dgm:bulletEnabled val="1"/>
        </dgm:presLayoutVars>
      </dgm:prSet>
      <dgm:spPr/>
    </dgm:pt>
    <dgm:pt modelId="{F5552579-D1F5-41FC-8B9F-BD41D6E22F46}" type="pres">
      <dgm:prSet presAssocID="{58EEF637-6B29-41B2-9909-F3A9208C5E25}" presName="spacer" presStyleCnt="0"/>
      <dgm:spPr/>
    </dgm:pt>
    <dgm:pt modelId="{8EB00097-A823-43A0-8BC1-4D3C2D19378B}" type="pres">
      <dgm:prSet presAssocID="{718B273D-94EE-46CC-BF84-5A85A7C6E310}" presName="parentText" presStyleLbl="node1" presStyleIdx="6" presStyleCnt="10">
        <dgm:presLayoutVars>
          <dgm:chMax val="0"/>
          <dgm:bulletEnabled val="1"/>
        </dgm:presLayoutVars>
      </dgm:prSet>
      <dgm:spPr/>
    </dgm:pt>
    <dgm:pt modelId="{4A38450E-4FD5-4B0E-BFF4-75106EF05E5F}" type="pres">
      <dgm:prSet presAssocID="{80E08CEB-4D64-4C6C-A13E-6A109972E82B}" presName="spacer" presStyleCnt="0"/>
      <dgm:spPr/>
    </dgm:pt>
    <dgm:pt modelId="{532DD667-B6AF-443A-8E93-9F4DE56D96EA}" type="pres">
      <dgm:prSet presAssocID="{4CCC3720-ABD3-4096-8E0C-1E572A9504F4}" presName="parentText" presStyleLbl="node1" presStyleIdx="7" presStyleCnt="10">
        <dgm:presLayoutVars>
          <dgm:chMax val="0"/>
          <dgm:bulletEnabled val="1"/>
        </dgm:presLayoutVars>
      </dgm:prSet>
      <dgm:spPr/>
    </dgm:pt>
    <dgm:pt modelId="{BB12D773-ECA5-4C54-97FA-807D1981D649}" type="pres">
      <dgm:prSet presAssocID="{5A05D8D8-FA0E-4493-A06F-BEA921A9EF40}" presName="spacer" presStyleCnt="0"/>
      <dgm:spPr/>
    </dgm:pt>
    <dgm:pt modelId="{0E522FA4-7379-4FDA-9FB3-B9513B0EE1D4}" type="pres">
      <dgm:prSet presAssocID="{2705A754-A35C-47E7-85A2-112CAC898A7A}" presName="parentText" presStyleLbl="node1" presStyleIdx="8" presStyleCnt="10">
        <dgm:presLayoutVars>
          <dgm:chMax val="0"/>
          <dgm:bulletEnabled val="1"/>
        </dgm:presLayoutVars>
      </dgm:prSet>
      <dgm:spPr/>
    </dgm:pt>
    <dgm:pt modelId="{BE1B45CE-8015-4840-AF68-C10EA0785CAE}" type="pres">
      <dgm:prSet presAssocID="{22C808F1-9E60-46D4-8122-0D7D43A033F4}" presName="spacer" presStyleCnt="0"/>
      <dgm:spPr/>
    </dgm:pt>
    <dgm:pt modelId="{C3439F56-B25B-4864-B4F0-CB5AF3BE9E93}" type="pres">
      <dgm:prSet presAssocID="{38407EBC-DBF4-4744-B865-19A4A1808198}" presName="parentText" presStyleLbl="node1" presStyleIdx="9" presStyleCnt="10">
        <dgm:presLayoutVars>
          <dgm:chMax val="0"/>
          <dgm:bulletEnabled val="1"/>
        </dgm:presLayoutVars>
      </dgm:prSet>
      <dgm:spPr/>
    </dgm:pt>
  </dgm:ptLst>
  <dgm:cxnLst>
    <dgm:cxn modelId="{6E534D03-C84E-483F-8E43-B6E7BC36636E}" srcId="{0C597ABA-E89F-49EB-9E12-CF690B1AC246}" destId="{824F38BE-F93E-4F7E-A3B2-091FF1D445FD}" srcOrd="1" destOrd="0" parTransId="{96A530FC-9B7F-42D9-A33D-7EC859E4E199}" sibTransId="{2676B420-9934-4B80-B3AF-775DD1201AC4}"/>
    <dgm:cxn modelId="{E2057219-643B-4DFB-8033-50B68C98B856}" srcId="{0C597ABA-E89F-49EB-9E12-CF690B1AC246}" destId="{9A65A1F3-7825-4386-9338-05A4093A79D9}" srcOrd="2" destOrd="0" parTransId="{CFD4E897-CDDA-45CB-84F8-3D9F48ABBA6C}" sibTransId="{52188BD2-6C46-4B83-B656-9DB625148DC2}"/>
    <dgm:cxn modelId="{C70FF11A-C3E9-4349-8E57-49F19855497F}" type="presOf" srcId="{824F38BE-F93E-4F7E-A3B2-091FF1D445FD}" destId="{C2A591B1-84A6-4E55-94FD-EA9FEF6B499F}" srcOrd="0" destOrd="0" presId="urn:microsoft.com/office/officeart/2005/8/layout/vList2"/>
    <dgm:cxn modelId="{01C1DC23-619D-4DF3-AE72-0C680F6E9988}" srcId="{0C597ABA-E89F-49EB-9E12-CF690B1AC246}" destId="{718B273D-94EE-46CC-BF84-5A85A7C6E310}" srcOrd="6" destOrd="0" parTransId="{95D30F10-3027-4DFA-8A37-F73A70263413}" sibTransId="{80E08CEB-4D64-4C6C-A13E-6A109972E82B}"/>
    <dgm:cxn modelId="{80B1BF40-68AC-40EF-A129-2E449C30A06F}" type="presOf" srcId="{718B273D-94EE-46CC-BF84-5A85A7C6E310}" destId="{8EB00097-A823-43A0-8BC1-4D3C2D19378B}" srcOrd="0" destOrd="0" presId="urn:microsoft.com/office/officeart/2005/8/layout/vList2"/>
    <dgm:cxn modelId="{C76CA557-FAD8-4649-B642-65A5A5F9E3AD}" srcId="{0C597ABA-E89F-49EB-9E12-CF690B1AC246}" destId="{8E641AD3-D3ED-438C-A745-4BEA8E70DF74}" srcOrd="3" destOrd="0" parTransId="{D7A5EDAC-E403-41DE-998B-480D579E0AB3}" sibTransId="{04DC621E-11A8-4161-89D4-C40EC7250A89}"/>
    <dgm:cxn modelId="{31C89979-A878-442A-AA8B-26DFDE3E45C5}" type="presOf" srcId="{F3D90068-D962-4BFA-8277-A8F88C2BB5C7}" destId="{5C8226F8-CBA9-41A1-967D-2D3734FDDB79}" srcOrd="0" destOrd="0" presId="urn:microsoft.com/office/officeart/2005/8/layout/vList2"/>
    <dgm:cxn modelId="{90CF327C-7CD6-4BE3-ADC3-A4DC1D0317D2}" type="presOf" srcId="{9A65A1F3-7825-4386-9338-05A4093A79D9}" destId="{B56AE0A0-273B-47C3-9300-64796D403F1E}" srcOrd="0" destOrd="0" presId="urn:microsoft.com/office/officeart/2005/8/layout/vList2"/>
    <dgm:cxn modelId="{53FA6D80-B265-4642-A69C-2F6229A13C0F}" type="presOf" srcId="{4CCC3720-ABD3-4096-8E0C-1E572A9504F4}" destId="{532DD667-B6AF-443A-8E93-9F4DE56D96EA}" srcOrd="0" destOrd="0" presId="urn:microsoft.com/office/officeart/2005/8/layout/vList2"/>
    <dgm:cxn modelId="{6BDA0686-E8EA-42D0-B5CE-1F42CFFEA4CB}" type="presOf" srcId="{0C597ABA-E89F-49EB-9E12-CF690B1AC246}" destId="{F17FC6E0-29FF-4BF1-B08D-1871D10DF83E}" srcOrd="0" destOrd="0" presId="urn:microsoft.com/office/officeart/2005/8/layout/vList2"/>
    <dgm:cxn modelId="{1157FA86-C6E2-4206-8354-2C163CC42A86}" type="presOf" srcId="{AD9AAF46-25E1-4330-B985-45676BEA769B}" destId="{476C111F-F34D-4265-9848-AD2F49402B19}" srcOrd="0" destOrd="0" presId="urn:microsoft.com/office/officeart/2005/8/layout/vList2"/>
    <dgm:cxn modelId="{8EE9EE8A-5A59-4895-A890-7B6F49C4ECA0}" type="presOf" srcId="{DA75B2F7-29E1-48B2-80BC-17557B9C643D}" destId="{1EB1CF2A-1BDB-49F6-A57A-B7D64FE5211B}" srcOrd="0" destOrd="0" presId="urn:microsoft.com/office/officeart/2005/8/layout/vList2"/>
    <dgm:cxn modelId="{7C686A9C-49FC-4C8D-BE26-1DF814C0F204}" srcId="{0C597ABA-E89F-49EB-9E12-CF690B1AC246}" destId="{2705A754-A35C-47E7-85A2-112CAC898A7A}" srcOrd="8" destOrd="0" parTransId="{879884F6-AA2B-4368-AF58-D3EAC87144D8}" sibTransId="{22C808F1-9E60-46D4-8122-0D7D43A033F4}"/>
    <dgm:cxn modelId="{3882D0AA-1710-4787-8969-8CAC5F32B1E9}" srcId="{0C597ABA-E89F-49EB-9E12-CF690B1AC246}" destId="{F3D90068-D962-4BFA-8277-A8F88C2BB5C7}" srcOrd="5" destOrd="0" parTransId="{BE6E0338-9995-4493-BD58-AC1BC4970923}" sibTransId="{58EEF637-6B29-41B2-9909-F3A9208C5E25}"/>
    <dgm:cxn modelId="{901645AC-5692-43EC-9FED-F1241C1AC0AB}" type="presOf" srcId="{2705A754-A35C-47E7-85A2-112CAC898A7A}" destId="{0E522FA4-7379-4FDA-9FB3-B9513B0EE1D4}" srcOrd="0" destOrd="0" presId="urn:microsoft.com/office/officeart/2005/8/layout/vList2"/>
    <dgm:cxn modelId="{6EB1BDB6-A59E-40CC-80A1-13D0DAE73910}" srcId="{0C597ABA-E89F-49EB-9E12-CF690B1AC246}" destId="{DA75B2F7-29E1-48B2-80BC-17557B9C643D}" srcOrd="4" destOrd="0" parTransId="{BE6AEC39-2B0A-4F0B-B6DD-F68C8619BA2E}" sibTransId="{55C0B304-6842-4FA0-8B6E-9DA8EBE4F22C}"/>
    <dgm:cxn modelId="{FE0B4FC0-ED8F-4030-B293-2DEBAD47B08E}" srcId="{0C597ABA-E89F-49EB-9E12-CF690B1AC246}" destId="{AD9AAF46-25E1-4330-B985-45676BEA769B}" srcOrd="0" destOrd="0" parTransId="{D2FA442E-A86E-4B58-9645-DA4718472C7A}" sibTransId="{E1C87F19-5DC8-4128-8AF9-9DE921B8CB45}"/>
    <dgm:cxn modelId="{5AE6CCDA-8AD7-491E-AAF8-B3FDC2207558}" type="presOf" srcId="{8E641AD3-D3ED-438C-A745-4BEA8E70DF74}" destId="{5946F737-B9D3-4EF2-A919-73DB0B94E0C6}" srcOrd="0" destOrd="0" presId="urn:microsoft.com/office/officeart/2005/8/layout/vList2"/>
    <dgm:cxn modelId="{AE1C08E0-89AF-4845-BBE5-A49D40E866F9}" type="presOf" srcId="{38407EBC-DBF4-4744-B865-19A4A1808198}" destId="{C3439F56-B25B-4864-B4F0-CB5AF3BE9E93}" srcOrd="0" destOrd="0" presId="urn:microsoft.com/office/officeart/2005/8/layout/vList2"/>
    <dgm:cxn modelId="{9A68D5E4-05B1-4008-9808-A405BE4EC1BE}" srcId="{0C597ABA-E89F-49EB-9E12-CF690B1AC246}" destId="{38407EBC-DBF4-4744-B865-19A4A1808198}" srcOrd="9" destOrd="0" parTransId="{A915A440-67A5-49CF-97F9-9C650959B7D3}" sibTransId="{F97A1F53-9D54-4C24-BA6A-38E9BD65FA55}"/>
    <dgm:cxn modelId="{039532EC-A2F8-4B82-B084-75B542C255BE}" srcId="{0C597ABA-E89F-49EB-9E12-CF690B1AC246}" destId="{4CCC3720-ABD3-4096-8E0C-1E572A9504F4}" srcOrd="7" destOrd="0" parTransId="{0A337F41-08BD-46CB-9724-6E9D822365E6}" sibTransId="{5A05D8D8-FA0E-4493-A06F-BEA921A9EF40}"/>
    <dgm:cxn modelId="{5EA0313E-E3A3-43F5-8075-28A99E279024}" type="presParOf" srcId="{F17FC6E0-29FF-4BF1-B08D-1871D10DF83E}" destId="{476C111F-F34D-4265-9848-AD2F49402B19}" srcOrd="0" destOrd="0" presId="urn:microsoft.com/office/officeart/2005/8/layout/vList2"/>
    <dgm:cxn modelId="{1D243DAF-75EF-49A9-8C3E-3E5CA36C8C6E}" type="presParOf" srcId="{F17FC6E0-29FF-4BF1-B08D-1871D10DF83E}" destId="{2A995FD3-D693-4B5C-BF82-ACEB1286F0DB}" srcOrd="1" destOrd="0" presId="urn:microsoft.com/office/officeart/2005/8/layout/vList2"/>
    <dgm:cxn modelId="{0EDF858D-5F76-4C0C-8597-372E6F0DA77A}" type="presParOf" srcId="{F17FC6E0-29FF-4BF1-B08D-1871D10DF83E}" destId="{C2A591B1-84A6-4E55-94FD-EA9FEF6B499F}" srcOrd="2" destOrd="0" presId="urn:microsoft.com/office/officeart/2005/8/layout/vList2"/>
    <dgm:cxn modelId="{14CE142B-5EA4-4113-8484-61BB3C9810D4}" type="presParOf" srcId="{F17FC6E0-29FF-4BF1-B08D-1871D10DF83E}" destId="{3A7E169D-C695-4582-A68C-34F3D0DB9AAB}" srcOrd="3" destOrd="0" presId="urn:microsoft.com/office/officeart/2005/8/layout/vList2"/>
    <dgm:cxn modelId="{C9D49B09-CE66-4EEE-A947-94577F1810CE}" type="presParOf" srcId="{F17FC6E0-29FF-4BF1-B08D-1871D10DF83E}" destId="{B56AE0A0-273B-47C3-9300-64796D403F1E}" srcOrd="4" destOrd="0" presId="urn:microsoft.com/office/officeart/2005/8/layout/vList2"/>
    <dgm:cxn modelId="{25495E77-FCF1-486F-849B-323D60918A94}" type="presParOf" srcId="{F17FC6E0-29FF-4BF1-B08D-1871D10DF83E}" destId="{3C045621-33B5-4E5F-BF9B-706BF5647D35}" srcOrd="5" destOrd="0" presId="urn:microsoft.com/office/officeart/2005/8/layout/vList2"/>
    <dgm:cxn modelId="{0B55D5CF-1179-4307-9293-3763F900B442}" type="presParOf" srcId="{F17FC6E0-29FF-4BF1-B08D-1871D10DF83E}" destId="{5946F737-B9D3-4EF2-A919-73DB0B94E0C6}" srcOrd="6" destOrd="0" presId="urn:microsoft.com/office/officeart/2005/8/layout/vList2"/>
    <dgm:cxn modelId="{A06FD430-8F43-4D38-95D6-93C3A06DD28A}" type="presParOf" srcId="{F17FC6E0-29FF-4BF1-B08D-1871D10DF83E}" destId="{DF2C61C2-B14D-4262-A5DF-7260502C2793}" srcOrd="7" destOrd="0" presId="urn:microsoft.com/office/officeart/2005/8/layout/vList2"/>
    <dgm:cxn modelId="{679CA3E0-0D0F-43BA-A85E-F2F54EB73BAD}" type="presParOf" srcId="{F17FC6E0-29FF-4BF1-B08D-1871D10DF83E}" destId="{1EB1CF2A-1BDB-49F6-A57A-B7D64FE5211B}" srcOrd="8" destOrd="0" presId="urn:microsoft.com/office/officeart/2005/8/layout/vList2"/>
    <dgm:cxn modelId="{4681B0DC-48D6-4CF2-97E6-7458E6BB2D39}" type="presParOf" srcId="{F17FC6E0-29FF-4BF1-B08D-1871D10DF83E}" destId="{B9B4BA59-2A1C-4583-805A-E8AD0C2EAA43}" srcOrd="9" destOrd="0" presId="urn:microsoft.com/office/officeart/2005/8/layout/vList2"/>
    <dgm:cxn modelId="{E180AA4B-AE23-436D-BFC4-CE64BD05F343}" type="presParOf" srcId="{F17FC6E0-29FF-4BF1-B08D-1871D10DF83E}" destId="{5C8226F8-CBA9-41A1-967D-2D3734FDDB79}" srcOrd="10" destOrd="0" presId="urn:microsoft.com/office/officeart/2005/8/layout/vList2"/>
    <dgm:cxn modelId="{56011F99-4AE2-486A-B3B6-F1CC7EDBB2DA}" type="presParOf" srcId="{F17FC6E0-29FF-4BF1-B08D-1871D10DF83E}" destId="{F5552579-D1F5-41FC-8B9F-BD41D6E22F46}" srcOrd="11" destOrd="0" presId="urn:microsoft.com/office/officeart/2005/8/layout/vList2"/>
    <dgm:cxn modelId="{29D6FB29-2200-4895-8C1F-A028BD1F0815}" type="presParOf" srcId="{F17FC6E0-29FF-4BF1-B08D-1871D10DF83E}" destId="{8EB00097-A823-43A0-8BC1-4D3C2D19378B}" srcOrd="12" destOrd="0" presId="urn:microsoft.com/office/officeart/2005/8/layout/vList2"/>
    <dgm:cxn modelId="{A51B627D-E559-4ADF-95FB-EAAAA0968E5E}" type="presParOf" srcId="{F17FC6E0-29FF-4BF1-B08D-1871D10DF83E}" destId="{4A38450E-4FD5-4B0E-BFF4-75106EF05E5F}" srcOrd="13" destOrd="0" presId="urn:microsoft.com/office/officeart/2005/8/layout/vList2"/>
    <dgm:cxn modelId="{C6EFCF5E-CD49-425D-9C27-B01146E09F47}" type="presParOf" srcId="{F17FC6E0-29FF-4BF1-B08D-1871D10DF83E}" destId="{532DD667-B6AF-443A-8E93-9F4DE56D96EA}" srcOrd="14" destOrd="0" presId="urn:microsoft.com/office/officeart/2005/8/layout/vList2"/>
    <dgm:cxn modelId="{D9678B8B-9291-49A9-9961-516D06C77323}" type="presParOf" srcId="{F17FC6E0-29FF-4BF1-B08D-1871D10DF83E}" destId="{BB12D773-ECA5-4C54-97FA-807D1981D649}" srcOrd="15" destOrd="0" presId="urn:microsoft.com/office/officeart/2005/8/layout/vList2"/>
    <dgm:cxn modelId="{02335779-45AB-4A6E-968F-039BC6693AEB}" type="presParOf" srcId="{F17FC6E0-29FF-4BF1-B08D-1871D10DF83E}" destId="{0E522FA4-7379-4FDA-9FB3-B9513B0EE1D4}" srcOrd="16" destOrd="0" presId="urn:microsoft.com/office/officeart/2005/8/layout/vList2"/>
    <dgm:cxn modelId="{AD078C8C-C3FA-42A3-8789-AA9D2F98939C}" type="presParOf" srcId="{F17FC6E0-29FF-4BF1-B08D-1871D10DF83E}" destId="{BE1B45CE-8015-4840-AF68-C10EA0785CAE}" srcOrd="17" destOrd="0" presId="urn:microsoft.com/office/officeart/2005/8/layout/vList2"/>
    <dgm:cxn modelId="{89A8951F-DB32-485C-A5DB-24082CC18958}" type="presParOf" srcId="{F17FC6E0-29FF-4BF1-B08D-1871D10DF83E}" destId="{C3439F56-B25B-4864-B4F0-CB5AF3BE9E93}" srcOrd="1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8A46A8-D52F-4000-BDF5-F74FA41284F2}"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1B1D3098-3BAB-4328-BC64-0C0585C503F9}">
      <dgm:prSet/>
      <dgm:spPr/>
      <dgm:t>
        <a:bodyPr/>
        <a:lstStyle/>
        <a:p>
          <a:pPr algn="just"/>
          <a:r>
            <a:rPr lang="en-US" b="1" dirty="0"/>
            <a:t>Some Preprocessing techniques are used to make the training phase more efficient, leading to higher accuracy</a:t>
          </a:r>
          <a:endParaRPr lang="en-US" dirty="0"/>
        </a:p>
      </dgm:t>
    </dgm:pt>
    <dgm:pt modelId="{517EEFAB-9101-4C49-AC1F-D475C59CACE8}" type="parTrans" cxnId="{A2D13811-B9FC-42B5-A8F2-9010151A3704}">
      <dgm:prSet/>
      <dgm:spPr/>
      <dgm:t>
        <a:bodyPr/>
        <a:lstStyle/>
        <a:p>
          <a:endParaRPr lang="en-US"/>
        </a:p>
      </dgm:t>
    </dgm:pt>
    <dgm:pt modelId="{32E8D0AE-E7CC-4C48-AC50-BDB738FFF446}" type="sibTrans" cxnId="{A2D13811-B9FC-42B5-A8F2-9010151A3704}">
      <dgm:prSet/>
      <dgm:spPr/>
      <dgm:t>
        <a:bodyPr/>
        <a:lstStyle/>
        <a:p>
          <a:endParaRPr lang="en-US"/>
        </a:p>
      </dgm:t>
    </dgm:pt>
    <dgm:pt modelId="{BD5787F1-9E06-4335-B573-2C0753FC4D14}">
      <dgm:prSet/>
      <dgm:spPr/>
      <dgm:t>
        <a:bodyPr/>
        <a:lstStyle/>
        <a:p>
          <a:pPr algn="just"/>
          <a:r>
            <a:rPr lang="en-US" b="1" dirty="0"/>
            <a:t>Starting with the Tokenization, which is one of the very useful techniques for further processes</a:t>
          </a:r>
          <a:endParaRPr lang="en-US" dirty="0"/>
        </a:p>
      </dgm:t>
    </dgm:pt>
    <dgm:pt modelId="{027B69A2-611E-4BC3-8116-96FDFF9B771B}" type="parTrans" cxnId="{48739A7B-C05F-4F37-9C81-FFF3DE6E5437}">
      <dgm:prSet/>
      <dgm:spPr/>
      <dgm:t>
        <a:bodyPr/>
        <a:lstStyle/>
        <a:p>
          <a:endParaRPr lang="en-US"/>
        </a:p>
      </dgm:t>
    </dgm:pt>
    <dgm:pt modelId="{F63CA77D-4EB4-4229-BC93-E8C19462CD43}" type="sibTrans" cxnId="{48739A7B-C05F-4F37-9C81-FFF3DE6E5437}">
      <dgm:prSet/>
      <dgm:spPr/>
      <dgm:t>
        <a:bodyPr/>
        <a:lstStyle/>
        <a:p>
          <a:endParaRPr lang="en-US"/>
        </a:p>
      </dgm:t>
    </dgm:pt>
    <dgm:pt modelId="{63FAC216-3646-41A7-829A-EC157D074F38}">
      <dgm:prSet/>
      <dgm:spPr/>
      <dgm:t>
        <a:bodyPr/>
        <a:lstStyle/>
        <a:p>
          <a:pPr algn="just"/>
          <a:r>
            <a:rPr lang="en-US" b="1" dirty="0"/>
            <a:t>Removing all the stop words such as (for – in – on – the ... Etc) which is not affecting the output explicitly.</a:t>
          </a:r>
          <a:endParaRPr lang="en-US" dirty="0"/>
        </a:p>
      </dgm:t>
    </dgm:pt>
    <dgm:pt modelId="{E9B2CAF1-D59F-4BEF-B356-2A586B5A3AE8}" type="parTrans" cxnId="{1CC256DD-88ED-4121-86A6-2992D91428A3}">
      <dgm:prSet/>
      <dgm:spPr/>
      <dgm:t>
        <a:bodyPr/>
        <a:lstStyle/>
        <a:p>
          <a:endParaRPr lang="en-US"/>
        </a:p>
      </dgm:t>
    </dgm:pt>
    <dgm:pt modelId="{FE64C100-E717-4B7E-80EB-E08637FE4ED9}" type="sibTrans" cxnId="{1CC256DD-88ED-4121-86A6-2992D91428A3}">
      <dgm:prSet/>
      <dgm:spPr/>
      <dgm:t>
        <a:bodyPr/>
        <a:lstStyle/>
        <a:p>
          <a:endParaRPr lang="en-US"/>
        </a:p>
      </dgm:t>
    </dgm:pt>
    <dgm:pt modelId="{13F60045-D61E-45F6-8B20-F8775BE1403B}">
      <dgm:prSet/>
      <dgm:spPr/>
      <dgm:t>
        <a:bodyPr/>
        <a:lstStyle/>
        <a:p>
          <a:pPr algn="just"/>
          <a:r>
            <a:rPr lang="en-US" b="1" dirty="0"/>
            <a:t>Part-of-Speech Tagging (POS), which indicates what was the position of each word within the sentence.</a:t>
          </a:r>
          <a:endParaRPr lang="en-US" dirty="0"/>
        </a:p>
      </dgm:t>
    </dgm:pt>
    <dgm:pt modelId="{0D4C60A9-887F-462C-A8A9-E9BD000F078E}" type="parTrans" cxnId="{5B08176B-DCB9-4ACB-AA1B-B4CBC8AE481E}">
      <dgm:prSet/>
      <dgm:spPr/>
      <dgm:t>
        <a:bodyPr/>
        <a:lstStyle/>
        <a:p>
          <a:endParaRPr lang="en-US"/>
        </a:p>
      </dgm:t>
    </dgm:pt>
    <dgm:pt modelId="{E2599D77-D98D-4AFE-B373-EC6ACAD7115C}" type="sibTrans" cxnId="{5B08176B-DCB9-4ACB-AA1B-B4CBC8AE481E}">
      <dgm:prSet/>
      <dgm:spPr/>
      <dgm:t>
        <a:bodyPr/>
        <a:lstStyle/>
        <a:p>
          <a:endParaRPr lang="en-US"/>
        </a:p>
      </dgm:t>
    </dgm:pt>
    <dgm:pt modelId="{91BB1FAC-E400-419C-9BF5-A27658234A76}">
      <dgm:prSet/>
      <dgm:spPr/>
      <dgm:t>
        <a:bodyPr/>
        <a:lstStyle/>
        <a:p>
          <a:pPr algn="just"/>
          <a:r>
            <a:rPr lang="en-US" b="1" dirty="0"/>
            <a:t>Lemmatization with POS, which is taking each word and reduce it to the original form </a:t>
          </a:r>
          <a:r>
            <a:rPr lang="en-US" b="1" u="sng" dirty="0"/>
            <a:t>BASED</a:t>
          </a:r>
          <a:r>
            <a:rPr lang="en-US" b="1" dirty="0"/>
            <a:t> on the POS tagging that has been taken before.</a:t>
          </a:r>
          <a:endParaRPr lang="en-US" dirty="0"/>
        </a:p>
      </dgm:t>
    </dgm:pt>
    <dgm:pt modelId="{DDA04E8E-E7E5-4183-A83C-6CB33F765C48}" type="parTrans" cxnId="{3C9EA589-19C6-4833-AE38-5324492E4F3E}">
      <dgm:prSet/>
      <dgm:spPr/>
      <dgm:t>
        <a:bodyPr/>
        <a:lstStyle/>
        <a:p>
          <a:endParaRPr lang="en-US"/>
        </a:p>
      </dgm:t>
    </dgm:pt>
    <dgm:pt modelId="{03A20739-9E66-4823-9E9D-3B43C5DC16D1}" type="sibTrans" cxnId="{3C9EA589-19C6-4833-AE38-5324492E4F3E}">
      <dgm:prSet/>
      <dgm:spPr/>
      <dgm:t>
        <a:bodyPr/>
        <a:lstStyle/>
        <a:p>
          <a:endParaRPr lang="en-US"/>
        </a:p>
      </dgm:t>
    </dgm:pt>
    <dgm:pt modelId="{918A8A76-7749-48A0-A19C-3C965B5D4F08}" type="pres">
      <dgm:prSet presAssocID="{478A46A8-D52F-4000-BDF5-F74FA41284F2}" presName="vert0" presStyleCnt="0">
        <dgm:presLayoutVars>
          <dgm:dir/>
          <dgm:animOne val="branch"/>
          <dgm:animLvl val="lvl"/>
        </dgm:presLayoutVars>
      </dgm:prSet>
      <dgm:spPr/>
    </dgm:pt>
    <dgm:pt modelId="{144FE49A-EC3E-4551-A1CB-22C7A7BD5BBA}" type="pres">
      <dgm:prSet presAssocID="{1B1D3098-3BAB-4328-BC64-0C0585C503F9}" presName="thickLine" presStyleLbl="alignNode1" presStyleIdx="0" presStyleCnt="5"/>
      <dgm:spPr/>
    </dgm:pt>
    <dgm:pt modelId="{1FFC01FA-D282-473D-9540-7ED37FE2E043}" type="pres">
      <dgm:prSet presAssocID="{1B1D3098-3BAB-4328-BC64-0C0585C503F9}" presName="horz1" presStyleCnt="0"/>
      <dgm:spPr/>
    </dgm:pt>
    <dgm:pt modelId="{A6985A9B-7039-45F5-9C86-EBDD1E1867E8}" type="pres">
      <dgm:prSet presAssocID="{1B1D3098-3BAB-4328-BC64-0C0585C503F9}" presName="tx1" presStyleLbl="revTx" presStyleIdx="0" presStyleCnt="5"/>
      <dgm:spPr/>
    </dgm:pt>
    <dgm:pt modelId="{7C9E4EB2-F250-4C2F-B65D-81BA084941F7}" type="pres">
      <dgm:prSet presAssocID="{1B1D3098-3BAB-4328-BC64-0C0585C503F9}" presName="vert1" presStyleCnt="0"/>
      <dgm:spPr/>
    </dgm:pt>
    <dgm:pt modelId="{07C93345-966C-43DE-ACCB-B9760464A24C}" type="pres">
      <dgm:prSet presAssocID="{BD5787F1-9E06-4335-B573-2C0753FC4D14}" presName="thickLine" presStyleLbl="alignNode1" presStyleIdx="1" presStyleCnt="5"/>
      <dgm:spPr/>
    </dgm:pt>
    <dgm:pt modelId="{C890BE5C-53D0-45A0-AB4A-811C02698DAE}" type="pres">
      <dgm:prSet presAssocID="{BD5787F1-9E06-4335-B573-2C0753FC4D14}" presName="horz1" presStyleCnt="0"/>
      <dgm:spPr/>
    </dgm:pt>
    <dgm:pt modelId="{28B824E4-A121-4EFA-8E02-ED80B73AA26C}" type="pres">
      <dgm:prSet presAssocID="{BD5787F1-9E06-4335-B573-2C0753FC4D14}" presName="tx1" presStyleLbl="revTx" presStyleIdx="1" presStyleCnt="5"/>
      <dgm:spPr/>
    </dgm:pt>
    <dgm:pt modelId="{3466A713-EDC9-496A-813B-55CD3875DD06}" type="pres">
      <dgm:prSet presAssocID="{BD5787F1-9E06-4335-B573-2C0753FC4D14}" presName="vert1" presStyleCnt="0"/>
      <dgm:spPr/>
    </dgm:pt>
    <dgm:pt modelId="{3FCC3F76-E766-449E-9307-C73FEF2866C9}" type="pres">
      <dgm:prSet presAssocID="{63FAC216-3646-41A7-829A-EC157D074F38}" presName="thickLine" presStyleLbl="alignNode1" presStyleIdx="2" presStyleCnt="5"/>
      <dgm:spPr/>
    </dgm:pt>
    <dgm:pt modelId="{F85A6F9F-E805-48A5-83CD-A9D9BAAD27E4}" type="pres">
      <dgm:prSet presAssocID="{63FAC216-3646-41A7-829A-EC157D074F38}" presName="horz1" presStyleCnt="0"/>
      <dgm:spPr/>
    </dgm:pt>
    <dgm:pt modelId="{CA02A741-8189-4DA6-B46F-423FF815F664}" type="pres">
      <dgm:prSet presAssocID="{63FAC216-3646-41A7-829A-EC157D074F38}" presName="tx1" presStyleLbl="revTx" presStyleIdx="2" presStyleCnt="5"/>
      <dgm:spPr/>
    </dgm:pt>
    <dgm:pt modelId="{E0C5DDAC-40B0-4D5F-8DAB-91CCB6B88872}" type="pres">
      <dgm:prSet presAssocID="{63FAC216-3646-41A7-829A-EC157D074F38}" presName="vert1" presStyleCnt="0"/>
      <dgm:spPr/>
    </dgm:pt>
    <dgm:pt modelId="{9737B328-FF62-4CF4-97B5-658782BAF5E7}" type="pres">
      <dgm:prSet presAssocID="{13F60045-D61E-45F6-8B20-F8775BE1403B}" presName="thickLine" presStyleLbl="alignNode1" presStyleIdx="3" presStyleCnt="5"/>
      <dgm:spPr/>
    </dgm:pt>
    <dgm:pt modelId="{1C896CD2-DCB6-4C4C-B258-5C350906D870}" type="pres">
      <dgm:prSet presAssocID="{13F60045-D61E-45F6-8B20-F8775BE1403B}" presName="horz1" presStyleCnt="0"/>
      <dgm:spPr/>
    </dgm:pt>
    <dgm:pt modelId="{885A9ED0-C325-4B50-8AA8-35C28194EEE4}" type="pres">
      <dgm:prSet presAssocID="{13F60045-D61E-45F6-8B20-F8775BE1403B}" presName="tx1" presStyleLbl="revTx" presStyleIdx="3" presStyleCnt="5"/>
      <dgm:spPr/>
    </dgm:pt>
    <dgm:pt modelId="{5950B87A-37D7-47F2-B431-DDD80C26EEA2}" type="pres">
      <dgm:prSet presAssocID="{13F60045-D61E-45F6-8B20-F8775BE1403B}" presName="vert1" presStyleCnt="0"/>
      <dgm:spPr/>
    </dgm:pt>
    <dgm:pt modelId="{586CCB66-6DBA-4689-BF4F-E188D3325E4C}" type="pres">
      <dgm:prSet presAssocID="{91BB1FAC-E400-419C-9BF5-A27658234A76}" presName="thickLine" presStyleLbl="alignNode1" presStyleIdx="4" presStyleCnt="5"/>
      <dgm:spPr/>
    </dgm:pt>
    <dgm:pt modelId="{2BDFD636-7125-4ACA-B9C5-E475567E4C55}" type="pres">
      <dgm:prSet presAssocID="{91BB1FAC-E400-419C-9BF5-A27658234A76}" presName="horz1" presStyleCnt="0"/>
      <dgm:spPr/>
    </dgm:pt>
    <dgm:pt modelId="{4DF0E237-9BFC-46E6-8830-46755A22CBB9}" type="pres">
      <dgm:prSet presAssocID="{91BB1FAC-E400-419C-9BF5-A27658234A76}" presName="tx1" presStyleLbl="revTx" presStyleIdx="4" presStyleCnt="5"/>
      <dgm:spPr/>
    </dgm:pt>
    <dgm:pt modelId="{DE788874-A9C3-425F-A356-C00602A0D7AF}" type="pres">
      <dgm:prSet presAssocID="{91BB1FAC-E400-419C-9BF5-A27658234A76}" presName="vert1" presStyleCnt="0"/>
      <dgm:spPr/>
    </dgm:pt>
  </dgm:ptLst>
  <dgm:cxnLst>
    <dgm:cxn modelId="{A2D13811-B9FC-42B5-A8F2-9010151A3704}" srcId="{478A46A8-D52F-4000-BDF5-F74FA41284F2}" destId="{1B1D3098-3BAB-4328-BC64-0C0585C503F9}" srcOrd="0" destOrd="0" parTransId="{517EEFAB-9101-4C49-AC1F-D475C59CACE8}" sibTransId="{32E8D0AE-E7CC-4C48-AC50-BDB738FFF446}"/>
    <dgm:cxn modelId="{31164363-7772-420F-99BB-FA8EA2EAD24F}" type="presOf" srcId="{BD5787F1-9E06-4335-B573-2C0753FC4D14}" destId="{28B824E4-A121-4EFA-8E02-ED80B73AA26C}" srcOrd="0" destOrd="0" presId="urn:microsoft.com/office/officeart/2008/layout/LinedList"/>
    <dgm:cxn modelId="{CD258565-369E-4C14-978C-41149924791E}" type="presOf" srcId="{478A46A8-D52F-4000-BDF5-F74FA41284F2}" destId="{918A8A76-7749-48A0-A19C-3C965B5D4F08}" srcOrd="0" destOrd="0" presId="urn:microsoft.com/office/officeart/2008/layout/LinedList"/>
    <dgm:cxn modelId="{5B08176B-DCB9-4ACB-AA1B-B4CBC8AE481E}" srcId="{478A46A8-D52F-4000-BDF5-F74FA41284F2}" destId="{13F60045-D61E-45F6-8B20-F8775BE1403B}" srcOrd="3" destOrd="0" parTransId="{0D4C60A9-887F-462C-A8A9-E9BD000F078E}" sibTransId="{E2599D77-D98D-4AFE-B373-EC6ACAD7115C}"/>
    <dgm:cxn modelId="{48739A7B-C05F-4F37-9C81-FFF3DE6E5437}" srcId="{478A46A8-D52F-4000-BDF5-F74FA41284F2}" destId="{BD5787F1-9E06-4335-B573-2C0753FC4D14}" srcOrd="1" destOrd="0" parTransId="{027B69A2-611E-4BC3-8116-96FDFF9B771B}" sibTransId="{F63CA77D-4EB4-4229-BC93-E8C19462CD43}"/>
    <dgm:cxn modelId="{3C9EA589-19C6-4833-AE38-5324492E4F3E}" srcId="{478A46A8-D52F-4000-BDF5-F74FA41284F2}" destId="{91BB1FAC-E400-419C-9BF5-A27658234A76}" srcOrd="4" destOrd="0" parTransId="{DDA04E8E-E7E5-4183-A83C-6CB33F765C48}" sibTransId="{03A20739-9E66-4823-9E9D-3B43C5DC16D1}"/>
    <dgm:cxn modelId="{C76BA99E-E198-4AD8-8D35-1FE479AEFFEC}" type="presOf" srcId="{13F60045-D61E-45F6-8B20-F8775BE1403B}" destId="{885A9ED0-C325-4B50-8AA8-35C28194EEE4}" srcOrd="0" destOrd="0" presId="urn:microsoft.com/office/officeart/2008/layout/LinedList"/>
    <dgm:cxn modelId="{3C4E69B0-E1FE-4B35-A6D8-943AEC2BE909}" type="presOf" srcId="{1B1D3098-3BAB-4328-BC64-0C0585C503F9}" destId="{A6985A9B-7039-45F5-9C86-EBDD1E1867E8}" srcOrd="0" destOrd="0" presId="urn:microsoft.com/office/officeart/2008/layout/LinedList"/>
    <dgm:cxn modelId="{294DE1B6-49FA-492E-8442-3F5A18EFD070}" type="presOf" srcId="{91BB1FAC-E400-419C-9BF5-A27658234A76}" destId="{4DF0E237-9BFC-46E6-8830-46755A22CBB9}" srcOrd="0" destOrd="0" presId="urn:microsoft.com/office/officeart/2008/layout/LinedList"/>
    <dgm:cxn modelId="{1CC256DD-88ED-4121-86A6-2992D91428A3}" srcId="{478A46A8-D52F-4000-BDF5-F74FA41284F2}" destId="{63FAC216-3646-41A7-829A-EC157D074F38}" srcOrd="2" destOrd="0" parTransId="{E9B2CAF1-D59F-4BEF-B356-2A586B5A3AE8}" sibTransId="{FE64C100-E717-4B7E-80EB-E08637FE4ED9}"/>
    <dgm:cxn modelId="{B61C6AFF-07E6-41EA-A88A-8B08EEEF42D5}" type="presOf" srcId="{63FAC216-3646-41A7-829A-EC157D074F38}" destId="{CA02A741-8189-4DA6-B46F-423FF815F664}" srcOrd="0" destOrd="0" presId="urn:microsoft.com/office/officeart/2008/layout/LinedList"/>
    <dgm:cxn modelId="{4D38B564-0A10-4ABA-A15E-1127554B69BD}" type="presParOf" srcId="{918A8A76-7749-48A0-A19C-3C965B5D4F08}" destId="{144FE49A-EC3E-4551-A1CB-22C7A7BD5BBA}" srcOrd="0" destOrd="0" presId="urn:microsoft.com/office/officeart/2008/layout/LinedList"/>
    <dgm:cxn modelId="{7EDF8092-2B43-4015-91A0-2F58184167E4}" type="presParOf" srcId="{918A8A76-7749-48A0-A19C-3C965B5D4F08}" destId="{1FFC01FA-D282-473D-9540-7ED37FE2E043}" srcOrd="1" destOrd="0" presId="urn:microsoft.com/office/officeart/2008/layout/LinedList"/>
    <dgm:cxn modelId="{8E894C22-C072-4063-8A61-5211090FFEB1}" type="presParOf" srcId="{1FFC01FA-D282-473D-9540-7ED37FE2E043}" destId="{A6985A9B-7039-45F5-9C86-EBDD1E1867E8}" srcOrd="0" destOrd="0" presId="urn:microsoft.com/office/officeart/2008/layout/LinedList"/>
    <dgm:cxn modelId="{4EC70F9F-FACD-4D3B-A35E-2C72F273635E}" type="presParOf" srcId="{1FFC01FA-D282-473D-9540-7ED37FE2E043}" destId="{7C9E4EB2-F250-4C2F-B65D-81BA084941F7}" srcOrd="1" destOrd="0" presId="urn:microsoft.com/office/officeart/2008/layout/LinedList"/>
    <dgm:cxn modelId="{5A25534D-102A-4033-8F53-237EDC9630B1}" type="presParOf" srcId="{918A8A76-7749-48A0-A19C-3C965B5D4F08}" destId="{07C93345-966C-43DE-ACCB-B9760464A24C}" srcOrd="2" destOrd="0" presId="urn:microsoft.com/office/officeart/2008/layout/LinedList"/>
    <dgm:cxn modelId="{48CBE200-3A03-4D48-9D06-0A8D3EE836E0}" type="presParOf" srcId="{918A8A76-7749-48A0-A19C-3C965B5D4F08}" destId="{C890BE5C-53D0-45A0-AB4A-811C02698DAE}" srcOrd="3" destOrd="0" presId="urn:microsoft.com/office/officeart/2008/layout/LinedList"/>
    <dgm:cxn modelId="{ED536BF0-AAC1-485F-8FB9-D09F8B680FB5}" type="presParOf" srcId="{C890BE5C-53D0-45A0-AB4A-811C02698DAE}" destId="{28B824E4-A121-4EFA-8E02-ED80B73AA26C}" srcOrd="0" destOrd="0" presId="urn:microsoft.com/office/officeart/2008/layout/LinedList"/>
    <dgm:cxn modelId="{E4785C83-2E72-4BB5-9ABD-90F155484144}" type="presParOf" srcId="{C890BE5C-53D0-45A0-AB4A-811C02698DAE}" destId="{3466A713-EDC9-496A-813B-55CD3875DD06}" srcOrd="1" destOrd="0" presId="urn:microsoft.com/office/officeart/2008/layout/LinedList"/>
    <dgm:cxn modelId="{F9DE9F6F-E846-4695-B788-8853DEA59A2A}" type="presParOf" srcId="{918A8A76-7749-48A0-A19C-3C965B5D4F08}" destId="{3FCC3F76-E766-449E-9307-C73FEF2866C9}" srcOrd="4" destOrd="0" presId="urn:microsoft.com/office/officeart/2008/layout/LinedList"/>
    <dgm:cxn modelId="{29491E8B-EA26-412C-BB03-724155C7841C}" type="presParOf" srcId="{918A8A76-7749-48A0-A19C-3C965B5D4F08}" destId="{F85A6F9F-E805-48A5-83CD-A9D9BAAD27E4}" srcOrd="5" destOrd="0" presId="urn:microsoft.com/office/officeart/2008/layout/LinedList"/>
    <dgm:cxn modelId="{502766A8-E11B-41CF-A3DA-19C69E2BB813}" type="presParOf" srcId="{F85A6F9F-E805-48A5-83CD-A9D9BAAD27E4}" destId="{CA02A741-8189-4DA6-B46F-423FF815F664}" srcOrd="0" destOrd="0" presId="urn:microsoft.com/office/officeart/2008/layout/LinedList"/>
    <dgm:cxn modelId="{8BC66367-3549-4341-BC7E-5BBE2040F87D}" type="presParOf" srcId="{F85A6F9F-E805-48A5-83CD-A9D9BAAD27E4}" destId="{E0C5DDAC-40B0-4D5F-8DAB-91CCB6B88872}" srcOrd="1" destOrd="0" presId="urn:microsoft.com/office/officeart/2008/layout/LinedList"/>
    <dgm:cxn modelId="{F58D6665-7529-474C-AB50-B8657E9D1A77}" type="presParOf" srcId="{918A8A76-7749-48A0-A19C-3C965B5D4F08}" destId="{9737B328-FF62-4CF4-97B5-658782BAF5E7}" srcOrd="6" destOrd="0" presId="urn:microsoft.com/office/officeart/2008/layout/LinedList"/>
    <dgm:cxn modelId="{85BC1B2B-D37E-4EAE-B922-7B0C2D9A2256}" type="presParOf" srcId="{918A8A76-7749-48A0-A19C-3C965B5D4F08}" destId="{1C896CD2-DCB6-4C4C-B258-5C350906D870}" srcOrd="7" destOrd="0" presId="urn:microsoft.com/office/officeart/2008/layout/LinedList"/>
    <dgm:cxn modelId="{D439BFBF-6E3F-4329-904A-83CE1566D6FA}" type="presParOf" srcId="{1C896CD2-DCB6-4C4C-B258-5C350906D870}" destId="{885A9ED0-C325-4B50-8AA8-35C28194EEE4}" srcOrd="0" destOrd="0" presId="urn:microsoft.com/office/officeart/2008/layout/LinedList"/>
    <dgm:cxn modelId="{74747EBC-AD6E-4219-B6D7-0636B0C144CE}" type="presParOf" srcId="{1C896CD2-DCB6-4C4C-B258-5C350906D870}" destId="{5950B87A-37D7-47F2-B431-DDD80C26EEA2}" srcOrd="1" destOrd="0" presId="urn:microsoft.com/office/officeart/2008/layout/LinedList"/>
    <dgm:cxn modelId="{81529A93-2F37-4C4B-A4F2-E14D4D1DD007}" type="presParOf" srcId="{918A8A76-7749-48A0-A19C-3C965B5D4F08}" destId="{586CCB66-6DBA-4689-BF4F-E188D3325E4C}" srcOrd="8" destOrd="0" presId="urn:microsoft.com/office/officeart/2008/layout/LinedList"/>
    <dgm:cxn modelId="{173DD9D4-65CE-4A1B-B3A4-7F370F1E5607}" type="presParOf" srcId="{918A8A76-7749-48A0-A19C-3C965B5D4F08}" destId="{2BDFD636-7125-4ACA-B9C5-E475567E4C55}" srcOrd="9" destOrd="0" presId="urn:microsoft.com/office/officeart/2008/layout/LinedList"/>
    <dgm:cxn modelId="{068A95C2-2082-4FA1-BD68-C719E2A2F37D}" type="presParOf" srcId="{2BDFD636-7125-4ACA-B9C5-E475567E4C55}" destId="{4DF0E237-9BFC-46E6-8830-46755A22CBB9}" srcOrd="0" destOrd="0" presId="urn:microsoft.com/office/officeart/2008/layout/LinedList"/>
    <dgm:cxn modelId="{809EDFD2-6D75-4FD4-8F7B-FDD732C8DEB1}" type="presParOf" srcId="{2BDFD636-7125-4ACA-B9C5-E475567E4C55}" destId="{DE788874-A9C3-425F-A356-C00602A0D7A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6C111F-F34D-4265-9848-AD2F49402B19}">
      <dsp:nvSpPr>
        <dsp:cNvPr id="0" name=""/>
        <dsp:cNvSpPr/>
      </dsp:nvSpPr>
      <dsp:spPr>
        <a:xfrm>
          <a:off x="0" y="2211"/>
          <a:ext cx="5641974" cy="479608"/>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just" defTabSz="622300">
            <a:lnSpc>
              <a:spcPct val="90000"/>
            </a:lnSpc>
            <a:spcBef>
              <a:spcPct val="0"/>
            </a:spcBef>
            <a:spcAft>
              <a:spcPct val="35000"/>
            </a:spcAft>
            <a:buNone/>
          </a:pPr>
          <a:r>
            <a:rPr lang="en-US" sz="1400" b="1" kern="1200" dirty="0"/>
            <a:t>It is expected to face some troubles using Social Media comments &amp; tweets for training, which is the dataset may contain:</a:t>
          </a:r>
        </a:p>
      </dsp:txBody>
      <dsp:txXfrm>
        <a:off x="23413" y="25624"/>
        <a:ext cx="5595148" cy="432782"/>
      </dsp:txXfrm>
    </dsp:sp>
    <dsp:sp modelId="{C2A591B1-84A6-4E55-94FD-EA9FEF6B499F}">
      <dsp:nvSpPr>
        <dsp:cNvPr id="0" name=""/>
        <dsp:cNvSpPr/>
      </dsp:nvSpPr>
      <dsp:spPr>
        <a:xfrm>
          <a:off x="0" y="495235"/>
          <a:ext cx="5641974" cy="479608"/>
        </a:xfrm>
        <a:prstGeom prst="roundRect">
          <a:avLst/>
        </a:prstGeom>
        <a:solidFill>
          <a:schemeClr val="accent5">
            <a:hueOff val="261865"/>
            <a:satOff val="-1252"/>
            <a:lumOff val="137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effectLst>
                <a:outerShdw blurRad="38100" dist="38100" dir="2700000" algn="tl">
                  <a:srgbClr val="000000">
                    <a:alpha val="43137"/>
                  </a:srgbClr>
                </a:outerShdw>
              </a:effectLst>
            </a:rPr>
            <a:t>Mentions @</a:t>
          </a:r>
          <a:endParaRPr lang="en-US" sz="1600" kern="1200">
            <a:effectLst>
              <a:outerShdw blurRad="38100" dist="38100" dir="2700000" algn="tl">
                <a:srgbClr val="000000">
                  <a:alpha val="43137"/>
                </a:srgbClr>
              </a:outerShdw>
            </a:effectLst>
          </a:endParaRPr>
        </a:p>
      </dsp:txBody>
      <dsp:txXfrm>
        <a:off x="23413" y="518648"/>
        <a:ext cx="5595148" cy="432782"/>
      </dsp:txXfrm>
    </dsp:sp>
    <dsp:sp modelId="{B56AE0A0-273B-47C3-9300-64796D403F1E}">
      <dsp:nvSpPr>
        <dsp:cNvPr id="0" name=""/>
        <dsp:cNvSpPr/>
      </dsp:nvSpPr>
      <dsp:spPr>
        <a:xfrm>
          <a:off x="0" y="988260"/>
          <a:ext cx="5641974" cy="479608"/>
        </a:xfrm>
        <a:prstGeom prst="roundRect">
          <a:avLst/>
        </a:prstGeom>
        <a:solidFill>
          <a:schemeClr val="accent5">
            <a:hueOff val="523730"/>
            <a:satOff val="-2504"/>
            <a:lumOff val="274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effectLst>
                <a:outerShdw blurRad="38100" dist="38100" dir="2700000" algn="tl">
                  <a:srgbClr val="000000">
                    <a:alpha val="43137"/>
                  </a:srgbClr>
                </a:outerShdw>
              </a:effectLst>
            </a:rPr>
            <a:t>Hashtags #</a:t>
          </a:r>
          <a:endParaRPr lang="en-US" sz="1600" kern="1200">
            <a:effectLst>
              <a:outerShdw blurRad="38100" dist="38100" dir="2700000" algn="tl">
                <a:srgbClr val="000000">
                  <a:alpha val="43137"/>
                </a:srgbClr>
              </a:outerShdw>
            </a:effectLst>
          </a:endParaRPr>
        </a:p>
      </dsp:txBody>
      <dsp:txXfrm>
        <a:off x="23413" y="1011673"/>
        <a:ext cx="5595148" cy="432782"/>
      </dsp:txXfrm>
    </dsp:sp>
    <dsp:sp modelId="{5946F737-B9D3-4EF2-A919-73DB0B94E0C6}">
      <dsp:nvSpPr>
        <dsp:cNvPr id="0" name=""/>
        <dsp:cNvSpPr/>
      </dsp:nvSpPr>
      <dsp:spPr>
        <a:xfrm>
          <a:off x="0" y="1481284"/>
          <a:ext cx="5641974" cy="479608"/>
        </a:xfrm>
        <a:prstGeom prst="roundRect">
          <a:avLst/>
        </a:prstGeom>
        <a:solidFill>
          <a:schemeClr val="accent5">
            <a:hueOff val="785595"/>
            <a:satOff val="-3757"/>
            <a:lumOff val="411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effectLst>
                <a:outerShdw blurRad="38100" dist="38100" dir="2700000" algn="tl">
                  <a:srgbClr val="000000">
                    <a:alpha val="43137"/>
                  </a:srgbClr>
                </a:outerShdw>
              </a:effectLst>
            </a:rPr>
            <a:t>Emojies and Flags</a:t>
          </a:r>
          <a:endParaRPr lang="en-US" sz="1600" kern="1200">
            <a:effectLst>
              <a:outerShdw blurRad="38100" dist="38100" dir="2700000" algn="tl">
                <a:srgbClr val="000000">
                  <a:alpha val="43137"/>
                </a:srgbClr>
              </a:outerShdw>
            </a:effectLst>
          </a:endParaRPr>
        </a:p>
      </dsp:txBody>
      <dsp:txXfrm>
        <a:off x="23413" y="1504697"/>
        <a:ext cx="5595148" cy="432782"/>
      </dsp:txXfrm>
    </dsp:sp>
    <dsp:sp modelId="{1EB1CF2A-1BDB-49F6-A57A-B7D64FE5211B}">
      <dsp:nvSpPr>
        <dsp:cNvPr id="0" name=""/>
        <dsp:cNvSpPr/>
      </dsp:nvSpPr>
      <dsp:spPr>
        <a:xfrm>
          <a:off x="0" y="1974308"/>
          <a:ext cx="5641974" cy="479608"/>
        </a:xfrm>
        <a:prstGeom prst="roundRect">
          <a:avLst/>
        </a:prstGeom>
        <a:solidFill>
          <a:schemeClr val="accent5">
            <a:hueOff val="1047459"/>
            <a:satOff val="-5009"/>
            <a:lumOff val="549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effectLst>
                <a:outerShdw blurRad="38100" dist="38100" dir="2700000" algn="tl">
                  <a:srgbClr val="000000">
                    <a:alpha val="43137"/>
                  </a:srgbClr>
                </a:outerShdw>
              </a:effectLst>
            </a:rPr>
            <a:t>Links &amp; URLs</a:t>
          </a:r>
          <a:endParaRPr lang="en-US" sz="1600" kern="1200">
            <a:effectLst>
              <a:outerShdw blurRad="38100" dist="38100" dir="2700000" algn="tl">
                <a:srgbClr val="000000">
                  <a:alpha val="43137"/>
                </a:srgbClr>
              </a:outerShdw>
            </a:effectLst>
          </a:endParaRPr>
        </a:p>
      </dsp:txBody>
      <dsp:txXfrm>
        <a:off x="23413" y="1997721"/>
        <a:ext cx="5595148" cy="432782"/>
      </dsp:txXfrm>
    </dsp:sp>
    <dsp:sp modelId="{5C8226F8-CBA9-41A1-967D-2D3734FDDB79}">
      <dsp:nvSpPr>
        <dsp:cNvPr id="0" name=""/>
        <dsp:cNvSpPr/>
      </dsp:nvSpPr>
      <dsp:spPr>
        <a:xfrm>
          <a:off x="0" y="2467332"/>
          <a:ext cx="5641974" cy="479608"/>
        </a:xfrm>
        <a:prstGeom prst="roundRect">
          <a:avLst/>
        </a:prstGeom>
        <a:solidFill>
          <a:schemeClr val="accent5">
            <a:hueOff val="1309324"/>
            <a:satOff val="-6261"/>
            <a:lumOff val="686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effectLst>
                <a:outerShdw blurRad="38100" dist="38100" dir="2700000" algn="tl">
                  <a:srgbClr val="000000">
                    <a:alpha val="43137"/>
                  </a:srgbClr>
                </a:outerShdw>
              </a:effectLst>
            </a:rPr>
            <a:t>Symbols</a:t>
          </a:r>
          <a:endParaRPr lang="en-US" sz="1600" kern="1200">
            <a:effectLst>
              <a:outerShdw blurRad="38100" dist="38100" dir="2700000" algn="tl">
                <a:srgbClr val="000000">
                  <a:alpha val="43137"/>
                </a:srgbClr>
              </a:outerShdw>
            </a:effectLst>
          </a:endParaRPr>
        </a:p>
      </dsp:txBody>
      <dsp:txXfrm>
        <a:off x="23413" y="2490745"/>
        <a:ext cx="5595148" cy="432782"/>
      </dsp:txXfrm>
    </dsp:sp>
    <dsp:sp modelId="{8EB00097-A823-43A0-8BC1-4D3C2D19378B}">
      <dsp:nvSpPr>
        <dsp:cNvPr id="0" name=""/>
        <dsp:cNvSpPr/>
      </dsp:nvSpPr>
      <dsp:spPr>
        <a:xfrm>
          <a:off x="0" y="2960357"/>
          <a:ext cx="5641974" cy="479608"/>
        </a:xfrm>
        <a:prstGeom prst="roundRect">
          <a:avLst/>
        </a:prstGeom>
        <a:solidFill>
          <a:schemeClr val="accent5">
            <a:hueOff val="1571189"/>
            <a:satOff val="-7513"/>
            <a:lumOff val="823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effectLst>
                <a:outerShdw blurRad="38100" dist="38100" dir="2700000" algn="tl">
                  <a:srgbClr val="000000">
                    <a:alpha val="43137"/>
                  </a:srgbClr>
                </a:outerShdw>
              </a:effectLst>
            </a:rPr>
            <a:t>Digits which is useless at our problem</a:t>
          </a:r>
          <a:endParaRPr lang="en-US" sz="1600" kern="1200">
            <a:effectLst>
              <a:outerShdw blurRad="38100" dist="38100" dir="2700000" algn="tl">
                <a:srgbClr val="000000">
                  <a:alpha val="43137"/>
                </a:srgbClr>
              </a:outerShdw>
            </a:effectLst>
          </a:endParaRPr>
        </a:p>
      </dsp:txBody>
      <dsp:txXfrm>
        <a:off x="23413" y="2983770"/>
        <a:ext cx="5595148" cy="432782"/>
      </dsp:txXfrm>
    </dsp:sp>
    <dsp:sp modelId="{532DD667-B6AF-443A-8E93-9F4DE56D96EA}">
      <dsp:nvSpPr>
        <dsp:cNvPr id="0" name=""/>
        <dsp:cNvSpPr/>
      </dsp:nvSpPr>
      <dsp:spPr>
        <a:xfrm>
          <a:off x="0" y="3453381"/>
          <a:ext cx="5641974" cy="479608"/>
        </a:xfrm>
        <a:prstGeom prst="roundRect">
          <a:avLst/>
        </a:prstGeom>
        <a:solidFill>
          <a:schemeClr val="accent5">
            <a:hueOff val="1833054"/>
            <a:satOff val="-8766"/>
            <a:lumOff val="960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effectLst>
                <a:outerShdw blurRad="38100" dist="38100" dir="2700000" algn="tl">
                  <a:srgbClr val="000000">
                    <a:alpha val="43137"/>
                  </a:srgbClr>
                </a:outerShdw>
              </a:effectLst>
            </a:rPr>
            <a:t>Duplicated characters within the same word</a:t>
          </a:r>
          <a:endParaRPr lang="en-US" sz="1600" kern="1200">
            <a:effectLst>
              <a:outerShdw blurRad="38100" dist="38100" dir="2700000" algn="tl">
                <a:srgbClr val="000000">
                  <a:alpha val="43137"/>
                </a:srgbClr>
              </a:outerShdw>
            </a:effectLst>
          </a:endParaRPr>
        </a:p>
      </dsp:txBody>
      <dsp:txXfrm>
        <a:off x="23413" y="3476794"/>
        <a:ext cx="5595148" cy="432782"/>
      </dsp:txXfrm>
    </dsp:sp>
    <dsp:sp modelId="{0E522FA4-7379-4FDA-9FB3-B9513B0EE1D4}">
      <dsp:nvSpPr>
        <dsp:cNvPr id="0" name=""/>
        <dsp:cNvSpPr/>
      </dsp:nvSpPr>
      <dsp:spPr>
        <a:xfrm>
          <a:off x="0" y="3946405"/>
          <a:ext cx="5641974" cy="479608"/>
        </a:xfrm>
        <a:prstGeom prst="roundRect">
          <a:avLst/>
        </a:prstGeom>
        <a:solidFill>
          <a:schemeClr val="accent5">
            <a:hueOff val="2094919"/>
            <a:satOff val="-10018"/>
            <a:lumOff val="1098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effectLst>
                <a:outerShdw blurRad="38100" dist="38100" dir="2700000" algn="tl">
                  <a:srgbClr val="000000">
                    <a:alpha val="43137"/>
                  </a:srgbClr>
                </a:outerShdw>
              </a:effectLst>
            </a:rPr>
            <a:t>Abbreviations</a:t>
          </a:r>
          <a:endParaRPr lang="en-US" sz="1600" kern="1200" dirty="0">
            <a:effectLst>
              <a:outerShdw blurRad="38100" dist="38100" dir="2700000" algn="tl">
                <a:srgbClr val="000000">
                  <a:alpha val="43137"/>
                </a:srgbClr>
              </a:outerShdw>
            </a:effectLst>
          </a:endParaRPr>
        </a:p>
      </dsp:txBody>
      <dsp:txXfrm>
        <a:off x="23413" y="3969818"/>
        <a:ext cx="5595148" cy="432782"/>
      </dsp:txXfrm>
    </dsp:sp>
    <dsp:sp modelId="{C3439F56-B25B-4864-B4F0-CB5AF3BE9E93}">
      <dsp:nvSpPr>
        <dsp:cNvPr id="0" name=""/>
        <dsp:cNvSpPr/>
      </dsp:nvSpPr>
      <dsp:spPr>
        <a:xfrm>
          <a:off x="0" y="4439429"/>
          <a:ext cx="5641974" cy="479608"/>
        </a:xfrm>
        <a:prstGeom prst="roundRect">
          <a:avLst/>
        </a:prstGeom>
        <a:solidFill>
          <a:schemeClr val="accent5">
            <a:hueOff val="2356783"/>
            <a:satOff val="-11270"/>
            <a:lumOff val="1235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i="1" kern="120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It is all useless for our problem</a:t>
          </a:r>
          <a:endParaRPr lang="en-US" sz="2800" kern="120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23413" y="4462842"/>
        <a:ext cx="5595148" cy="4327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4FE49A-EC3E-4551-A1CB-22C7A7BD5BBA}">
      <dsp:nvSpPr>
        <dsp:cNvPr id="0" name=""/>
        <dsp:cNvSpPr/>
      </dsp:nvSpPr>
      <dsp:spPr>
        <a:xfrm>
          <a:off x="0" y="600"/>
          <a:ext cx="5641974"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985A9B-7039-45F5-9C86-EBDD1E1867E8}">
      <dsp:nvSpPr>
        <dsp:cNvPr id="0" name=""/>
        <dsp:cNvSpPr/>
      </dsp:nvSpPr>
      <dsp:spPr>
        <a:xfrm>
          <a:off x="0" y="600"/>
          <a:ext cx="5641974" cy="984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just" defTabSz="933450">
            <a:lnSpc>
              <a:spcPct val="90000"/>
            </a:lnSpc>
            <a:spcBef>
              <a:spcPct val="0"/>
            </a:spcBef>
            <a:spcAft>
              <a:spcPct val="35000"/>
            </a:spcAft>
            <a:buNone/>
          </a:pPr>
          <a:r>
            <a:rPr lang="en-US" sz="2100" b="1" kern="1200" dirty="0"/>
            <a:t>Some Preprocessing techniques are used to make the training phase more efficient, leading to higher accuracy</a:t>
          </a:r>
          <a:endParaRPr lang="en-US" sz="2100" kern="1200" dirty="0"/>
        </a:p>
      </dsp:txBody>
      <dsp:txXfrm>
        <a:off x="0" y="600"/>
        <a:ext cx="5641974" cy="984009"/>
      </dsp:txXfrm>
    </dsp:sp>
    <dsp:sp modelId="{07C93345-966C-43DE-ACCB-B9760464A24C}">
      <dsp:nvSpPr>
        <dsp:cNvPr id="0" name=""/>
        <dsp:cNvSpPr/>
      </dsp:nvSpPr>
      <dsp:spPr>
        <a:xfrm>
          <a:off x="0" y="984610"/>
          <a:ext cx="5641974" cy="0"/>
        </a:xfrm>
        <a:prstGeom prst="line">
          <a:avLst/>
        </a:prstGeom>
        <a:solidFill>
          <a:schemeClr val="accent2">
            <a:hueOff val="-330843"/>
            <a:satOff val="373"/>
            <a:lumOff val="882"/>
            <a:alphaOff val="0"/>
          </a:schemeClr>
        </a:solidFill>
        <a:ln w="15875" cap="flat" cmpd="sng" algn="ctr">
          <a:solidFill>
            <a:schemeClr val="accent2">
              <a:hueOff val="-330843"/>
              <a:satOff val="373"/>
              <a:lumOff val="88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B824E4-A121-4EFA-8E02-ED80B73AA26C}">
      <dsp:nvSpPr>
        <dsp:cNvPr id="0" name=""/>
        <dsp:cNvSpPr/>
      </dsp:nvSpPr>
      <dsp:spPr>
        <a:xfrm>
          <a:off x="0" y="984610"/>
          <a:ext cx="5641974" cy="984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just" defTabSz="933450">
            <a:lnSpc>
              <a:spcPct val="90000"/>
            </a:lnSpc>
            <a:spcBef>
              <a:spcPct val="0"/>
            </a:spcBef>
            <a:spcAft>
              <a:spcPct val="35000"/>
            </a:spcAft>
            <a:buNone/>
          </a:pPr>
          <a:r>
            <a:rPr lang="en-US" sz="2100" b="1" kern="1200" dirty="0"/>
            <a:t>Starting with the Tokenization, which is one of the very useful techniques for further processes</a:t>
          </a:r>
          <a:endParaRPr lang="en-US" sz="2100" kern="1200" dirty="0"/>
        </a:p>
      </dsp:txBody>
      <dsp:txXfrm>
        <a:off x="0" y="984610"/>
        <a:ext cx="5641974" cy="984009"/>
      </dsp:txXfrm>
    </dsp:sp>
    <dsp:sp modelId="{3FCC3F76-E766-449E-9307-C73FEF2866C9}">
      <dsp:nvSpPr>
        <dsp:cNvPr id="0" name=""/>
        <dsp:cNvSpPr/>
      </dsp:nvSpPr>
      <dsp:spPr>
        <a:xfrm>
          <a:off x="0" y="1968620"/>
          <a:ext cx="5641974" cy="0"/>
        </a:xfrm>
        <a:prstGeom prst="line">
          <a:avLst/>
        </a:prstGeom>
        <a:solidFill>
          <a:schemeClr val="accent2">
            <a:hueOff val="-661686"/>
            <a:satOff val="746"/>
            <a:lumOff val="1765"/>
            <a:alphaOff val="0"/>
          </a:schemeClr>
        </a:solidFill>
        <a:ln w="15875" cap="flat" cmpd="sng" algn="ctr">
          <a:solidFill>
            <a:schemeClr val="accent2">
              <a:hueOff val="-661686"/>
              <a:satOff val="746"/>
              <a:lumOff val="176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2A741-8189-4DA6-B46F-423FF815F664}">
      <dsp:nvSpPr>
        <dsp:cNvPr id="0" name=""/>
        <dsp:cNvSpPr/>
      </dsp:nvSpPr>
      <dsp:spPr>
        <a:xfrm>
          <a:off x="0" y="1968620"/>
          <a:ext cx="5641974" cy="984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just" defTabSz="933450">
            <a:lnSpc>
              <a:spcPct val="90000"/>
            </a:lnSpc>
            <a:spcBef>
              <a:spcPct val="0"/>
            </a:spcBef>
            <a:spcAft>
              <a:spcPct val="35000"/>
            </a:spcAft>
            <a:buNone/>
          </a:pPr>
          <a:r>
            <a:rPr lang="en-US" sz="2100" b="1" kern="1200" dirty="0"/>
            <a:t>Removing all the stop words such as (for – in – on – the ... Etc) which is not affecting the output explicitly.</a:t>
          </a:r>
          <a:endParaRPr lang="en-US" sz="2100" kern="1200" dirty="0"/>
        </a:p>
      </dsp:txBody>
      <dsp:txXfrm>
        <a:off x="0" y="1968620"/>
        <a:ext cx="5641974" cy="984009"/>
      </dsp:txXfrm>
    </dsp:sp>
    <dsp:sp modelId="{9737B328-FF62-4CF4-97B5-658782BAF5E7}">
      <dsp:nvSpPr>
        <dsp:cNvPr id="0" name=""/>
        <dsp:cNvSpPr/>
      </dsp:nvSpPr>
      <dsp:spPr>
        <a:xfrm>
          <a:off x="0" y="2952629"/>
          <a:ext cx="5641974" cy="0"/>
        </a:xfrm>
        <a:prstGeom prst="line">
          <a:avLst/>
        </a:prstGeom>
        <a:solidFill>
          <a:schemeClr val="accent2">
            <a:hueOff val="-992530"/>
            <a:satOff val="1119"/>
            <a:lumOff val="2647"/>
            <a:alphaOff val="0"/>
          </a:schemeClr>
        </a:solidFill>
        <a:ln w="15875" cap="flat" cmpd="sng" algn="ctr">
          <a:solidFill>
            <a:schemeClr val="accent2">
              <a:hueOff val="-992530"/>
              <a:satOff val="1119"/>
              <a:lumOff val="264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5A9ED0-C325-4B50-8AA8-35C28194EEE4}">
      <dsp:nvSpPr>
        <dsp:cNvPr id="0" name=""/>
        <dsp:cNvSpPr/>
      </dsp:nvSpPr>
      <dsp:spPr>
        <a:xfrm>
          <a:off x="0" y="2952629"/>
          <a:ext cx="5641974" cy="984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just" defTabSz="933450">
            <a:lnSpc>
              <a:spcPct val="90000"/>
            </a:lnSpc>
            <a:spcBef>
              <a:spcPct val="0"/>
            </a:spcBef>
            <a:spcAft>
              <a:spcPct val="35000"/>
            </a:spcAft>
            <a:buNone/>
          </a:pPr>
          <a:r>
            <a:rPr lang="en-US" sz="2100" b="1" kern="1200" dirty="0"/>
            <a:t>Part-of-Speech Tagging (POS), which indicates what was the position of each word within the sentence.</a:t>
          </a:r>
          <a:endParaRPr lang="en-US" sz="2100" kern="1200" dirty="0"/>
        </a:p>
      </dsp:txBody>
      <dsp:txXfrm>
        <a:off x="0" y="2952629"/>
        <a:ext cx="5641974" cy="984009"/>
      </dsp:txXfrm>
    </dsp:sp>
    <dsp:sp modelId="{586CCB66-6DBA-4689-BF4F-E188D3325E4C}">
      <dsp:nvSpPr>
        <dsp:cNvPr id="0" name=""/>
        <dsp:cNvSpPr/>
      </dsp:nvSpPr>
      <dsp:spPr>
        <a:xfrm>
          <a:off x="0" y="3936639"/>
          <a:ext cx="5641974" cy="0"/>
        </a:xfrm>
        <a:prstGeom prst="line">
          <a:avLst/>
        </a:prstGeom>
        <a:solidFill>
          <a:schemeClr val="accent2">
            <a:hueOff val="-1323373"/>
            <a:satOff val="1492"/>
            <a:lumOff val="353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F0E237-9BFC-46E6-8830-46755A22CBB9}">
      <dsp:nvSpPr>
        <dsp:cNvPr id="0" name=""/>
        <dsp:cNvSpPr/>
      </dsp:nvSpPr>
      <dsp:spPr>
        <a:xfrm>
          <a:off x="0" y="3936639"/>
          <a:ext cx="5641974" cy="984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just" defTabSz="933450">
            <a:lnSpc>
              <a:spcPct val="90000"/>
            </a:lnSpc>
            <a:spcBef>
              <a:spcPct val="0"/>
            </a:spcBef>
            <a:spcAft>
              <a:spcPct val="35000"/>
            </a:spcAft>
            <a:buNone/>
          </a:pPr>
          <a:r>
            <a:rPr lang="en-US" sz="2100" b="1" kern="1200" dirty="0"/>
            <a:t>Lemmatization with POS, which is taking each word and reduce it to the original form </a:t>
          </a:r>
          <a:r>
            <a:rPr lang="en-US" sz="2100" b="1" u="sng" kern="1200" dirty="0"/>
            <a:t>BASED</a:t>
          </a:r>
          <a:r>
            <a:rPr lang="en-US" sz="2100" b="1" kern="1200" dirty="0"/>
            <a:t> on the POS tagging that has been taken before.</a:t>
          </a:r>
          <a:endParaRPr lang="en-US" sz="2100" kern="1200" dirty="0"/>
        </a:p>
      </dsp:txBody>
      <dsp:txXfrm>
        <a:off x="0" y="3936639"/>
        <a:ext cx="5641974" cy="98400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52ADB1-275D-430A-89EE-5C7E6CFF6FF2}" type="datetimeFigureOut">
              <a:rPr lang="en-US" smtClean="0"/>
              <a:t>5/16/2023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25628-3A68-42F4-BA86-981817953149}" type="slidenum">
              <a:rPr lang="en-US" smtClean="0"/>
              <a:t>‹#›</a:t>
            </a:fld>
            <a:endParaRPr lang="en-US" dirty="0"/>
          </a:p>
        </p:txBody>
      </p:sp>
    </p:spTree>
    <p:extLst>
      <p:ext uri="{BB962C8B-B14F-4D97-AF65-F5344CB8AC3E}">
        <p14:creationId xmlns:p14="http://schemas.microsoft.com/office/powerpoint/2010/main" val="64925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005E26E-BCB2-4FD5-8FD5-81A5EAE94C21}" type="datetime1">
              <a:rPr lang="en-US" smtClean="0"/>
              <a:t>5/16/2023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C2E9B8-0487-42E4-B571-744A3D775783}" type="datetime1">
              <a:rPr lang="en-US" smtClean="0"/>
              <a:t>5/16/2023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52E32D-1E84-43FD-8158-FFFE757EB0E8}" type="datetime1">
              <a:rPr lang="en-US" smtClean="0"/>
              <a:t>5/16/2023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85C470-CD19-455C-B830-6D252EAD7FE5}" type="datetime1">
              <a:rPr lang="en-US" smtClean="0"/>
              <a:t>5/16/2023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85C43C-50D9-4F49-A136-0EFF292F93ED}" type="datetime1">
              <a:rPr lang="en-US" smtClean="0"/>
              <a:t>5/16/2023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53B1A3-0AEF-4064-A724-D27D660C8653}" type="datetime1">
              <a:rPr lang="en-US" smtClean="0"/>
              <a:t>5/16/2023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D5D0F2-BF66-4A24-9384-A0129B196518}" type="datetime1">
              <a:rPr lang="en-US" smtClean="0"/>
              <a:t>5/16/2023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318A6C-4F6B-48D2-BDB0-D7413B3FDB0A}" type="datetime1">
              <a:rPr lang="en-US" smtClean="0"/>
              <a:t>5/16/2023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01ECED-6ECE-4989-B917-9D4D7E6D3C76}" type="datetime1">
              <a:rPr lang="en-US" smtClean="0"/>
              <a:t>5/16/2023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B570E1-CB40-488E-8C6F-EF4211DFFCB0}" type="datetime1">
              <a:rPr lang="en-US" smtClean="0"/>
              <a:t>5/16/2023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CEB6AF-9F5C-43BE-879E-CB9514111250}" type="datetime1">
              <a:rPr lang="en-US" smtClean="0"/>
              <a:t>5/16/2023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E424C-FCA3-4EDD-B274-8E055D649B7D}" type="datetime1">
              <a:rPr lang="en-US" smtClean="0"/>
              <a:t>5/16/2023</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4.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230BD1B1-AA22-48F1-B3ED-579CD284605D}"/>
              </a:ext>
              <a:ext uri="{C183D7F6-B498-43B3-948B-1728B52AA6E4}">
                <adec:decorative xmlns:adec="http://schemas.microsoft.com/office/drawing/2017/decorative" val="1"/>
              </a:ext>
            </a:extLst>
          </p:cNvPr>
          <p:cNvPicPr>
            <a:picLocks noChangeAspect="1"/>
          </p:cNvPicPr>
          <p:nvPr/>
        </p:nvPicPr>
        <p:blipFill rotWithShape="1">
          <a:blip r:embed="rId2"/>
          <a:srcRect r="52444" b="-1"/>
          <a:stretch/>
        </p:blipFill>
        <p:spPr>
          <a:xfrm>
            <a:off x="20" y="975"/>
            <a:ext cx="12191980" cy="6858000"/>
          </a:xfrm>
          <a:prstGeom prst="rect">
            <a:avLst/>
          </a:prstGeom>
        </p:spPr>
      </p:pic>
      <p:sp>
        <p:nvSpPr>
          <p:cNvPr id="21" name="Rectangle 20">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D84FB-5D02-47D2-98FD-4F01A02E2AEA}"/>
              </a:ext>
            </a:extLst>
          </p:cNvPr>
          <p:cNvSpPr>
            <a:spLocks noGrp="1"/>
          </p:cNvSpPr>
          <p:nvPr>
            <p:ph type="ctrTitle"/>
          </p:nvPr>
        </p:nvSpPr>
        <p:spPr>
          <a:xfrm>
            <a:off x="4309349" y="3429000"/>
            <a:ext cx="7501651" cy="1090938"/>
          </a:xfrm>
        </p:spPr>
        <p:txBody>
          <a:bodyPr anchor="b">
            <a:noAutofit/>
          </a:bodyPr>
          <a:lstStyle/>
          <a:p>
            <a:pPr algn="l"/>
            <a:r>
              <a:rPr lang="en-US" sz="2800" dirty="0">
                <a:solidFill>
                  <a:srgbClr val="FFFFFF"/>
                </a:solidFill>
              </a:rPr>
              <a:t>Text Sentimental Analysis With Speech Recognition</a:t>
            </a:r>
          </a:p>
        </p:txBody>
      </p:sp>
      <p:sp>
        <p:nvSpPr>
          <p:cNvPr id="3" name="Subtitle 2">
            <a:extLst>
              <a:ext uri="{FF2B5EF4-FFF2-40B4-BE49-F238E27FC236}">
                <a16:creationId xmlns:a16="http://schemas.microsoft.com/office/drawing/2014/main" id="{E9F6641D-ADF3-40BD-9BA3-E740E77C8826}"/>
              </a:ext>
            </a:extLst>
          </p:cNvPr>
          <p:cNvSpPr>
            <a:spLocks noGrp="1"/>
          </p:cNvSpPr>
          <p:nvPr>
            <p:ph type="subTitle" idx="1"/>
          </p:nvPr>
        </p:nvSpPr>
        <p:spPr>
          <a:xfrm>
            <a:off x="4309349" y="4779312"/>
            <a:ext cx="7501650" cy="599505"/>
          </a:xfrm>
        </p:spPr>
        <p:txBody>
          <a:bodyPr anchor="t">
            <a:normAutofit fontScale="92500" lnSpcReduction="10000"/>
          </a:bodyPr>
          <a:lstStyle/>
          <a:p>
            <a:r>
              <a:rPr lang="en-US" dirty="0">
                <a:solidFill>
                  <a:srgbClr val="FFFFFF"/>
                </a:solidFill>
              </a:rPr>
              <a:t>Machine Learning Course – Dr. Sara Sweidan \ Eng. Ibrahim Reyad</a:t>
            </a:r>
          </a:p>
          <a:p>
            <a:r>
              <a:rPr lang="en-US" dirty="0">
                <a:solidFill>
                  <a:srgbClr val="FFFFFF"/>
                </a:solidFill>
              </a:rPr>
              <a:t>Course Project – 2022/2023</a:t>
            </a:r>
          </a:p>
        </p:txBody>
      </p:sp>
      <p:cxnSp>
        <p:nvCxnSpPr>
          <p:cNvPr id="23" name="Straight Connector 22">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4AC4E3"/>
            </a:solidFill>
          </a:ln>
        </p:spPr>
        <p:style>
          <a:lnRef idx="3">
            <a:schemeClr val="accent1"/>
          </a:lnRef>
          <a:fillRef idx="0">
            <a:schemeClr val="accent1"/>
          </a:fillRef>
          <a:effectRef idx="2">
            <a:schemeClr val="accent1"/>
          </a:effectRef>
          <a:fontRef idx="minor">
            <a:schemeClr val="tx1"/>
          </a:fontRef>
        </p:style>
      </p:cxnSp>
      <p:pic>
        <p:nvPicPr>
          <p:cNvPr id="6" name="Picture 5" descr="A close-up of a logo&#10;&#10;Description automatically generated with medium confidence">
            <a:extLst>
              <a:ext uri="{FF2B5EF4-FFF2-40B4-BE49-F238E27FC236}">
                <a16:creationId xmlns:a16="http://schemas.microsoft.com/office/drawing/2014/main" id="{E95D061E-2618-1097-628E-96664F0021B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78" b="90667" l="9778" r="89778">
                        <a14:foregroundMark x1="42222" y1="16889" x2="42222" y2="15556"/>
                        <a14:foregroundMark x1="45333" y1="14667" x2="28000" y2="22222"/>
                        <a14:foregroundMark x1="46667" y1="14667" x2="72444" y2="18667"/>
                        <a14:foregroundMark x1="72444" y1="18667" x2="83111" y2="29778"/>
                        <a14:foregroundMark x1="83111" y1="29333" x2="87556" y2="39556"/>
                        <a14:foregroundMark x1="86667" y1="41333" x2="82222" y2="64000"/>
                        <a14:foregroundMark x1="82222" y1="64000" x2="80000" y2="67111"/>
                        <a14:foregroundMark x1="81333" y1="67111" x2="69333" y2="80889"/>
                        <a14:foregroundMark x1="68444" y1="81333" x2="50222" y2="88889"/>
                        <a14:foregroundMark x1="50222" y1="88889" x2="65333" y2="85333"/>
                        <a14:foregroundMark x1="49778" y1="88444" x2="28444" y2="73778"/>
                        <a14:foregroundMark x1="28444" y1="73778" x2="25333" y2="70222"/>
                        <a14:foregroundMark x1="29778" y1="76444" x2="48444" y2="90667"/>
                        <a14:foregroundMark x1="25778" y1="70667" x2="17778" y2="45778"/>
                        <a14:foregroundMark x1="17778" y1="45778" x2="28000" y2="24889"/>
                        <a14:foregroundMark x1="28000" y1="24889" x2="28000" y2="24889"/>
                        <a14:foregroundMark x1="30222" y1="22222" x2="18222" y2="44444"/>
                        <a14:foregroundMark x1="18222" y1="44444" x2="24889" y2="64444"/>
                        <a14:foregroundMark x1="17333" y1="44444" x2="24000" y2="26667"/>
                        <a14:foregroundMark x1="29778" y1="20444" x2="29778" y2="20444"/>
                        <a14:foregroundMark x1="28000" y1="21778" x2="18222" y2="40444"/>
                        <a14:foregroundMark x1="16444" y1="39556" x2="27111" y2="25333"/>
                        <a14:foregroundMark x1="24889" y1="23556" x2="20444" y2="30667"/>
                        <a14:foregroundMark x1="18222" y1="50667" x2="25333" y2="62667"/>
                      </a14:backgroundRemoval>
                    </a14:imgEffect>
                  </a14:imgLayer>
                </a14:imgProps>
              </a:ext>
            </a:extLst>
          </a:blip>
          <a:stretch>
            <a:fillRect/>
          </a:stretch>
        </p:blipFill>
        <p:spPr>
          <a:xfrm>
            <a:off x="11097788" y="3042272"/>
            <a:ext cx="1090938" cy="1090938"/>
          </a:xfrm>
          <a:prstGeom prst="rect">
            <a:avLst/>
          </a:prstGeom>
        </p:spPr>
      </p:pic>
      <p:pic>
        <p:nvPicPr>
          <p:cNvPr id="8" name="Picture 7" descr="A logo of a university&#10;&#10;Description automatically generated with low confidence">
            <a:extLst>
              <a:ext uri="{FF2B5EF4-FFF2-40B4-BE49-F238E27FC236}">
                <a16:creationId xmlns:a16="http://schemas.microsoft.com/office/drawing/2014/main" id="{29580C9F-6CEE-F955-BC8B-FFAEB3DCF899}"/>
              </a:ext>
            </a:extLst>
          </p:cNvPr>
          <p:cNvPicPr>
            <a:picLocks noChangeAspect="1"/>
          </p:cNvPicPr>
          <p:nvPr/>
        </p:nvPicPr>
        <p:blipFill>
          <a:blip r:embed="rId5"/>
          <a:stretch>
            <a:fillRect/>
          </a:stretch>
        </p:blipFill>
        <p:spPr>
          <a:xfrm>
            <a:off x="4067259" y="3081304"/>
            <a:ext cx="1483272" cy="1012874"/>
          </a:xfrm>
          <a:prstGeom prst="rect">
            <a:avLst/>
          </a:prstGeom>
        </p:spPr>
      </p:pic>
    </p:spTree>
    <p:extLst>
      <p:ext uri="{BB962C8B-B14F-4D97-AF65-F5344CB8AC3E}">
        <p14:creationId xmlns:p14="http://schemas.microsoft.com/office/powerpoint/2010/main" val="2806257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23416DF-B283-4D9F-A625-146552CA9E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5">
            <a:extLst>
              <a:ext uri="{FF2B5EF4-FFF2-40B4-BE49-F238E27FC236}">
                <a16:creationId xmlns:a16="http://schemas.microsoft.com/office/drawing/2014/main" id="{73834904-4D9B-41F7-8DA6-0709FD9F7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C00D1207-ECAF-48E9-8834-2CE4D21982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D2E3C52-528A-4049-BCAA-5460756BC0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9968"/>
            <a:ext cx="12192000" cy="2298032"/>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80E6CEF5-95D5-A822-0411-DFAA058447C5}"/>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spc="200">
                <a:solidFill>
                  <a:srgbClr val="FFFFFF"/>
                </a:solidFill>
              </a:rPr>
              <a:t>Data Preparation &amp; Cleaning</a:t>
            </a:r>
          </a:p>
        </p:txBody>
      </p:sp>
      <p:sp useBgFill="1">
        <p:nvSpPr>
          <p:cNvPr id="20" name="Rectangle 19">
            <a:extLst>
              <a:ext uri="{FF2B5EF4-FFF2-40B4-BE49-F238E27FC236}">
                <a16:creationId xmlns:a16="http://schemas.microsoft.com/office/drawing/2014/main" id="{CD5B542C-8183-4445-AF4D-B23AAE329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9FB3326-5128-C859-3090-10460CC3B312}"/>
              </a:ext>
            </a:extLst>
          </p:cNvPr>
          <p:cNvPicPr>
            <a:picLocks noChangeAspect="1"/>
          </p:cNvPicPr>
          <p:nvPr/>
        </p:nvPicPr>
        <p:blipFill>
          <a:blip r:embed="rId2"/>
          <a:stretch>
            <a:fillRect/>
          </a:stretch>
        </p:blipFill>
        <p:spPr>
          <a:xfrm>
            <a:off x="484632" y="822682"/>
            <a:ext cx="5369052" cy="2926079"/>
          </a:xfrm>
          <a:prstGeom prst="rect">
            <a:avLst/>
          </a:prstGeom>
        </p:spPr>
      </p:pic>
      <p:cxnSp>
        <p:nvCxnSpPr>
          <p:cNvPr id="22" name="Straight Connector 21">
            <a:extLst>
              <a:ext uri="{FF2B5EF4-FFF2-40B4-BE49-F238E27FC236}">
                <a16:creationId xmlns:a16="http://schemas.microsoft.com/office/drawing/2014/main" id="{84ED9B5A-5577-4CA5-97AA-0E5E2EA975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60141" y="822682"/>
            <a:ext cx="0" cy="292608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4CFBD37-AB7B-F9E3-0C96-9619CADD4C04}"/>
              </a:ext>
            </a:extLst>
          </p:cNvPr>
          <p:cNvPicPr>
            <a:picLocks noChangeAspect="1"/>
          </p:cNvPicPr>
          <p:nvPr/>
        </p:nvPicPr>
        <p:blipFill>
          <a:blip r:embed="rId3"/>
          <a:stretch>
            <a:fillRect/>
          </a:stretch>
        </p:blipFill>
        <p:spPr>
          <a:xfrm>
            <a:off x="6338316" y="168812"/>
            <a:ext cx="5675493" cy="4356502"/>
          </a:xfrm>
          <a:prstGeom prst="rect">
            <a:avLst/>
          </a:prstGeom>
        </p:spPr>
      </p:pic>
      <p:cxnSp>
        <p:nvCxnSpPr>
          <p:cNvPr id="24" name="Straight Connector 23">
            <a:extLst>
              <a:ext uri="{FF2B5EF4-FFF2-40B4-BE49-F238E27FC236}">
                <a16:creationId xmlns:a16="http://schemas.microsoft.com/office/drawing/2014/main" id="{2724283B-587C-4A0E-A50E-B8914975B48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2409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B8D726A5-7900-41B4-8D49-49B4A2010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BA113EA-AC21-7F16-2FF1-E065A40D30BA}"/>
              </a:ext>
            </a:extLst>
          </p:cNvPr>
          <p:cNvPicPr>
            <a:picLocks noChangeAspect="1"/>
          </p:cNvPicPr>
          <p:nvPr/>
        </p:nvPicPr>
        <p:blipFill rotWithShape="1">
          <a:blip r:embed="rId2">
            <a:alphaModFix amt="45000"/>
          </a:blip>
          <a:srcRect t="19519" r="-1" b="14866"/>
          <a:stretch/>
        </p:blipFill>
        <p:spPr>
          <a:xfrm>
            <a:off x="20" y="-1"/>
            <a:ext cx="12188932" cy="6858000"/>
          </a:xfrm>
          <a:prstGeom prst="rect">
            <a:avLst/>
          </a:prstGeom>
        </p:spPr>
      </p:pic>
      <p:sp>
        <p:nvSpPr>
          <p:cNvPr id="2" name="Title 1">
            <a:extLst>
              <a:ext uri="{FF2B5EF4-FFF2-40B4-BE49-F238E27FC236}">
                <a16:creationId xmlns:a16="http://schemas.microsoft.com/office/drawing/2014/main" id="{6230E8EE-99E0-D131-3BD0-333B126E376B}"/>
              </a:ext>
            </a:extLst>
          </p:cNvPr>
          <p:cNvSpPr>
            <a:spLocks noGrp="1"/>
          </p:cNvSpPr>
          <p:nvPr>
            <p:ph type="title"/>
          </p:nvPr>
        </p:nvSpPr>
        <p:spPr>
          <a:xfrm>
            <a:off x="643467" y="643467"/>
            <a:ext cx="7164674" cy="5571066"/>
          </a:xfrm>
        </p:spPr>
        <p:txBody>
          <a:bodyPr vert="horz" lIns="91440" tIns="45720" rIns="91440" bIns="45720" rtlCol="0" anchor="ctr">
            <a:normAutofit/>
          </a:bodyPr>
          <a:lstStyle/>
          <a:p>
            <a:pPr algn="r"/>
            <a:r>
              <a:rPr lang="en-US" sz="6600" kern="1200" cap="all" spc="200" baseline="0">
                <a:solidFill>
                  <a:schemeClr val="tx1"/>
                </a:solidFill>
                <a:latin typeface="+mj-lt"/>
                <a:ea typeface="+mj-ea"/>
                <a:cs typeface="+mj-cs"/>
              </a:rPr>
              <a:t>What is the Most frequent Words ?</a:t>
            </a:r>
          </a:p>
        </p:txBody>
      </p:sp>
      <p:cxnSp>
        <p:nvCxnSpPr>
          <p:cNvPr id="18" name="Straight Connector 17">
            <a:extLst>
              <a:ext uri="{FF2B5EF4-FFF2-40B4-BE49-F238E27FC236}">
                <a16:creationId xmlns:a16="http://schemas.microsoft.com/office/drawing/2014/main" id="{46E49661-E258-450C-8150-A91A6B30D1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9605" y="1828800"/>
            <a:ext cx="0" cy="3200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887218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B8D726A5-7900-41B4-8D49-49B4A2010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words&#10;&#10;Description automatically generated with low confidence">
            <a:extLst>
              <a:ext uri="{FF2B5EF4-FFF2-40B4-BE49-F238E27FC236}">
                <a16:creationId xmlns:a16="http://schemas.microsoft.com/office/drawing/2014/main" id="{C432983B-35E0-8DC7-0D88-5E27D047C3F7}"/>
              </a:ext>
            </a:extLst>
          </p:cNvPr>
          <p:cNvPicPr>
            <a:picLocks noChangeAspect="1"/>
          </p:cNvPicPr>
          <p:nvPr/>
        </p:nvPicPr>
        <p:blipFill rotWithShape="1">
          <a:blip r:embed="rId2">
            <a:alphaModFix amt="45000"/>
          </a:blip>
          <a:srcRect t="16093" r="-1" b="16925"/>
          <a:stretch/>
        </p:blipFill>
        <p:spPr>
          <a:xfrm>
            <a:off x="20" y="-1"/>
            <a:ext cx="12188932" cy="6858000"/>
          </a:xfrm>
          <a:prstGeom prst="rect">
            <a:avLst/>
          </a:prstGeom>
        </p:spPr>
      </p:pic>
      <p:sp>
        <p:nvSpPr>
          <p:cNvPr id="2" name="Title 1">
            <a:extLst>
              <a:ext uri="{FF2B5EF4-FFF2-40B4-BE49-F238E27FC236}">
                <a16:creationId xmlns:a16="http://schemas.microsoft.com/office/drawing/2014/main" id="{B63D8D15-BD3D-D6C2-F4CA-4A22544EC7E5}"/>
              </a:ext>
            </a:extLst>
          </p:cNvPr>
          <p:cNvSpPr>
            <a:spLocks noGrp="1"/>
          </p:cNvSpPr>
          <p:nvPr>
            <p:ph type="title"/>
          </p:nvPr>
        </p:nvSpPr>
        <p:spPr>
          <a:xfrm>
            <a:off x="643467" y="643467"/>
            <a:ext cx="7164674" cy="5571066"/>
          </a:xfrm>
        </p:spPr>
        <p:txBody>
          <a:bodyPr vert="horz" lIns="91440" tIns="45720" rIns="91440" bIns="45720" rtlCol="0" anchor="ctr">
            <a:normAutofit/>
          </a:bodyPr>
          <a:lstStyle/>
          <a:p>
            <a:pPr algn="r"/>
            <a:r>
              <a:rPr lang="en-US" sz="6600" kern="1200" cap="all" spc="200" baseline="0" dirty="0">
                <a:solidFill>
                  <a:schemeClr val="tx1"/>
                </a:solidFill>
                <a:latin typeface="+mj-lt"/>
                <a:ea typeface="+mj-ea"/>
                <a:cs typeface="+mj-cs"/>
              </a:rPr>
              <a:t>What is the Most frequent Words for Positive Indicator ?</a:t>
            </a:r>
          </a:p>
        </p:txBody>
      </p:sp>
      <p:cxnSp>
        <p:nvCxnSpPr>
          <p:cNvPr id="18" name="Straight Connector 17">
            <a:extLst>
              <a:ext uri="{FF2B5EF4-FFF2-40B4-BE49-F238E27FC236}">
                <a16:creationId xmlns:a16="http://schemas.microsoft.com/office/drawing/2014/main" id="{46E49661-E258-450C-8150-A91A6B30D1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9605" y="1828800"/>
            <a:ext cx="0" cy="3200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494455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B8D726A5-7900-41B4-8D49-49B4A2010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words&#10;&#10;Description automatically generated with low confidence">
            <a:extLst>
              <a:ext uri="{FF2B5EF4-FFF2-40B4-BE49-F238E27FC236}">
                <a16:creationId xmlns:a16="http://schemas.microsoft.com/office/drawing/2014/main" id="{9A24B0E7-118C-DC8A-C18B-232D1B629F77}"/>
              </a:ext>
            </a:extLst>
          </p:cNvPr>
          <p:cNvPicPr>
            <a:picLocks noChangeAspect="1"/>
          </p:cNvPicPr>
          <p:nvPr/>
        </p:nvPicPr>
        <p:blipFill rotWithShape="1">
          <a:blip r:embed="rId2">
            <a:alphaModFix amt="45000"/>
          </a:blip>
          <a:srcRect t="16010" r="-1" b="17601"/>
          <a:stretch/>
        </p:blipFill>
        <p:spPr>
          <a:xfrm>
            <a:off x="20" y="-1"/>
            <a:ext cx="12188932" cy="6858000"/>
          </a:xfrm>
          <a:prstGeom prst="rect">
            <a:avLst/>
          </a:prstGeom>
        </p:spPr>
      </p:pic>
      <p:sp>
        <p:nvSpPr>
          <p:cNvPr id="2" name="Title 1">
            <a:extLst>
              <a:ext uri="{FF2B5EF4-FFF2-40B4-BE49-F238E27FC236}">
                <a16:creationId xmlns:a16="http://schemas.microsoft.com/office/drawing/2014/main" id="{7828914A-F137-7374-9758-A926BDEE3DAE}"/>
              </a:ext>
            </a:extLst>
          </p:cNvPr>
          <p:cNvSpPr>
            <a:spLocks noGrp="1"/>
          </p:cNvSpPr>
          <p:nvPr>
            <p:ph type="title"/>
          </p:nvPr>
        </p:nvSpPr>
        <p:spPr>
          <a:xfrm>
            <a:off x="643467" y="643467"/>
            <a:ext cx="7164674" cy="5571066"/>
          </a:xfrm>
        </p:spPr>
        <p:txBody>
          <a:bodyPr vert="horz" lIns="91440" tIns="45720" rIns="91440" bIns="45720" rtlCol="0" anchor="ctr">
            <a:normAutofit/>
          </a:bodyPr>
          <a:lstStyle/>
          <a:p>
            <a:pPr algn="r"/>
            <a:r>
              <a:rPr lang="en-US" sz="6600" kern="1200" cap="all" spc="200" baseline="0">
                <a:solidFill>
                  <a:schemeClr val="tx1"/>
                </a:solidFill>
                <a:latin typeface="+mj-lt"/>
                <a:ea typeface="+mj-ea"/>
                <a:cs typeface="+mj-cs"/>
              </a:rPr>
              <a:t>What is the Most frequent Words for Negative Indicator ?</a:t>
            </a:r>
          </a:p>
        </p:txBody>
      </p:sp>
      <p:cxnSp>
        <p:nvCxnSpPr>
          <p:cNvPr id="18" name="Straight Connector 17">
            <a:extLst>
              <a:ext uri="{FF2B5EF4-FFF2-40B4-BE49-F238E27FC236}">
                <a16:creationId xmlns:a16="http://schemas.microsoft.com/office/drawing/2014/main" id="{46E49661-E258-450C-8150-A91A6B30D1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9605" y="1828800"/>
            <a:ext cx="0" cy="3200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253242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C4ADBE-AE8D-20D5-8BC1-F216E44D6889}"/>
              </a:ext>
            </a:extLst>
          </p:cNvPr>
          <p:cNvSpPr>
            <a:spLocks noGrp="1"/>
          </p:cNvSpPr>
          <p:nvPr>
            <p:ph type="title"/>
          </p:nvPr>
        </p:nvSpPr>
        <p:spPr>
          <a:xfrm>
            <a:off x="643468" y="643467"/>
            <a:ext cx="3415612" cy="5571066"/>
          </a:xfrm>
        </p:spPr>
        <p:txBody>
          <a:bodyPr vert="horz" lIns="91440" tIns="45720" rIns="91440" bIns="45720" rtlCol="0" anchor="ctr">
            <a:normAutofit/>
          </a:bodyPr>
          <a:lstStyle/>
          <a:p>
            <a:r>
              <a:rPr lang="en-US" kern="1200" cap="all" spc="100" baseline="0">
                <a:solidFill>
                  <a:srgbClr val="FFFFFF"/>
                </a:solidFill>
                <a:latin typeface="+mj-lt"/>
                <a:ea typeface="+mj-ea"/>
                <a:cs typeface="+mj-cs"/>
              </a:rPr>
              <a:t>Data Preprocessing</a:t>
            </a:r>
          </a:p>
        </p:txBody>
      </p:sp>
      <p:graphicFrame>
        <p:nvGraphicFramePr>
          <p:cNvPr id="6" name="TextBox 3">
            <a:extLst>
              <a:ext uri="{FF2B5EF4-FFF2-40B4-BE49-F238E27FC236}">
                <a16:creationId xmlns:a16="http://schemas.microsoft.com/office/drawing/2014/main" id="{F7E9CA1F-2629-33F1-93C4-4432E1E6E761}"/>
              </a:ext>
            </a:extLst>
          </p:cNvPr>
          <p:cNvGraphicFramePr/>
          <p:nvPr>
            <p:extLst>
              <p:ext uri="{D42A27DB-BD31-4B8C-83A1-F6EECF244321}">
                <p14:modId xmlns:p14="http://schemas.microsoft.com/office/powerpoint/2010/main" val="759955887"/>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75132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C411DB08-1669-426B-BBEB-FAD285EF8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29E4219-121F-4CD1-AA58-24746CD29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ED98CE-C6E6-616C-F5DC-DA670014A45C}"/>
              </a:ext>
            </a:extLst>
          </p:cNvPr>
          <p:cNvSpPr>
            <a:spLocks noGrp="1"/>
          </p:cNvSpPr>
          <p:nvPr>
            <p:ph type="title"/>
          </p:nvPr>
        </p:nvSpPr>
        <p:spPr>
          <a:xfrm>
            <a:off x="634276" y="640080"/>
            <a:ext cx="4208656" cy="3034857"/>
          </a:xfrm>
        </p:spPr>
        <p:txBody>
          <a:bodyPr vert="horz" lIns="91440" tIns="45720" rIns="91440" bIns="45720" rtlCol="0" anchor="b">
            <a:normAutofit/>
          </a:bodyPr>
          <a:lstStyle/>
          <a:p>
            <a:pPr algn="r"/>
            <a:r>
              <a:rPr lang="en-US" sz="4400" kern="1200" cap="all" spc="200" baseline="0">
                <a:solidFill>
                  <a:srgbClr val="FFFFFF"/>
                </a:solidFill>
                <a:latin typeface="+mj-lt"/>
                <a:ea typeface="+mj-ea"/>
                <a:cs typeface="+mj-cs"/>
              </a:rPr>
              <a:t>Data Preprocessing</a:t>
            </a:r>
          </a:p>
        </p:txBody>
      </p:sp>
      <p:cxnSp>
        <p:nvCxnSpPr>
          <p:cNvPr id="20" name="Straight Connector 19">
            <a:extLst>
              <a:ext uri="{FF2B5EF4-FFF2-40B4-BE49-F238E27FC236}">
                <a16:creationId xmlns:a16="http://schemas.microsoft.com/office/drawing/2014/main" id="{52F50912-06FD-4216-BAD3-21050F595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765314"/>
            <a:ext cx="393192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computer&#10;&#10;Description automatically generated with medium confidence">
            <a:extLst>
              <a:ext uri="{FF2B5EF4-FFF2-40B4-BE49-F238E27FC236}">
                <a16:creationId xmlns:a16="http://schemas.microsoft.com/office/drawing/2014/main" id="{ED209205-CBD7-E9D5-B43B-F126D3796EA8}"/>
              </a:ext>
            </a:extLst>
          </p:cNvPr>
          <p:cNvPicPr>
            <a:picLocks noChangeAspect="1"/>
          </p:cNvPicPr>
          <p:nvPr/>
        </p:nvPicPr>
        <p:blipFill>
          <a:blip r:embed="rId2"/>
          <a:stretch>
            <a:fillRect/>
          </a:stretch>
        </p:blipFill>
        <p:spPr>
          <a:xfrm>
            <a:off x="6096000" y="1313944"/>
            <a:ext cx="5459470" cy="4231088"/>
          </a:xfrm>
          <a:prstGeom prst="rect">
            <a:avLst/>
          </a:prstGeom>
        </p:spPr>
      </p:pic>
    </p:spTree>
    <p:extLst>
      <p:ext uri="{BB962C8B-B14F-4D97-AF65-F5344CB8AC3E}">
        <p14:creationId xmlns:p14="http://schemas.microsoft.com/office/powerpoint/2010/main" val="26890529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CEDF8-D803-BA28-4268-3D731E3788C3}"/>
              </a:ext>
            </a:extLst>
          </p:cNvPr>
          <p:cNvSpPr>
            <a:spLocks noGrp="1"/>
          </p:cNvSpPr>
          <p:nvPr>
            <p:ph type="title"/>
          </p:nvPr>
        </p:nvSpPr>
        <p:spPr/>
        <p:txBody>
          <a:bodyPr/>
          <a:lstStyle/>
          <a:p>
            <a:r>
              <a:rPr lang="en-US" dirty="0"/>
              <a:t>Representation &amp; Vectorization</a:t>
            </a:r>
          </a:p>
        </p:txBody>
      </p:sp>
      <p:sp>
        <p:nvSpPr>
          <p:cNvPr id="4" name="Rectangle 3">
            <a:extLst>
              <a:ext uri="{FF2B5EF4-FFF2-40B4-BE49-F238E27FC236}">
                <a16:creationId xmlns:a16="http://schemas.microsoft.com/office/drawing/2014/main" id="{5208E4C4-DCD4-8DF8-B584-62317132E8F1}"/>
              </a:ext>
            </a:extLst>
          </p:cNvPr>
          <p:cNvSpPr/>
          <p:nvPr/>
        </p:nvSpPr>
        <p:spPr>
          <a:xfrm>
            <a:off x="1024128" y="2084832"/>
            <a:ext cx="6083205"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TF-IDF Vectorization</a:t>
            </a:r>
          </a:p>
        </p:txBody>
      </p:sp>
      <p:sp>
        <p:nvSpPr>
          <p:cNvPr id="6" name="TextBox 5">
            <a:extLst>
              <a:ext uri="{FF2B5EF4-FFF2-40B4-BE49-F238E27FC236}">
                <a16:creationId xmlns:a16="http://schemas.microsoft.com/office/drawing/2014/main" id="{1C24252A-F8C5-AABA-EC83-F48A8445BAE4}"/>
              </a:ext>
            </a:extLst>
          </p:cNvPr>
          <p:cNvSpPr txBox="1"/>
          <p:nvPr/>
        </p:nvSpPr>
        <p:spPr>
          <a:xfrm>
            <a:off x="1024128" y="3388174"/>
            <a:ext cx="10500001" cy="923330"/>
          </a:xfrm>
          <a:prstGeom prst="rect">
            <a:avLst/>
          </a:prstGeom>
          <a:noFill/>
        </p:spPr>
        <p:txBody>
          <a:bodyPr wrap="square">
            <a:spAutoFit/>
          </a:bodyPr>
          <a:lstStyle/>
          <a:p>
            <a:pPr marL="285750" indent="-285750" algn="just">
              <a:buFont typeface="Wingdings" panose="05000000000000000000" pitchFamily="2" charset="2"/>
              <a:buChar char="q"/>
            </a:pPr>
            <a:r>
              <a:rPr lang="en-US" b="1" dirty="0">
                <a:effectLst>
                  <a:outerShdw blurRad="38100" dist="38100" dir="2700000" algn="tl">
                    <a:srgbClr val="000000">
                      <a:alpha val="43137"/>
                    </a:srgbClr>
                  </a:outerShdw>
                </a:effectLst>
              </a:rPr>
              <a:t>For our problem, i.e. Sentiment Analysis &amp; Classification, the most appropriate representation would be TF-IDF Vectorizer, it provide more accurate correlation between words (Features) and how they are appeared within the whole corpus.</a:t>
            </a:r>
          </a:p>
        </p:txBody>
      </p:sp>
      <p:sp>
        <p:nvSpPr>
          <p:cNvPr id="7" name="Rectangle: Rounded Corners 6">
            <a:extLst>
              <a:ext uri="{FF2B5EF4-FFF2-40B4-BE49-F238E27FC236}">
                <a16:creationId xmlns:a16="http://schemas.microsoft.com/office/drawing/2014/main" id="{A42930CE-A792-71A5-732A-2AD0F808EEF6}"/>
              </a:ext>
            </a:extLst>
          </p:cNvPr>
          <p:cNvSpPr/>
          <p:nvPr/>
        </p:nvSpPr>
        <p:spPr>
          <a:xfrm>
            <a:off x="1909482" y="4691516"/>
            <a:ext cx="9439836" cy="1754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results of this work show that calculating the TF-IDF score of the corpus allows for a more accurate representation of the overall polarity since terms are given a weight based on their uniqueness and relevance rather than just the frequency at which they appear in the corpus.</a:t>
            </a:r>
          </a:p>
        </p:txBody>
      </p:sp>
    </p:spTree>
    <p:extLst>
      <p:ext uri="{BB962C8B-B14F-4D97-AF65-F5344CB8AC3E}">
        <p14:creationId xmlns:p14="http://schemas.microsoft.com/office/powerpoint/2010/main" val="2811239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42DD0C21-8FEE-4C18-8789-CC8ABE206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4B51757-7607-4CEA-A0EE-3C5BDC2C1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8"/>
            <a:ext cx="12188952" cy="2285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34069D-4E31-D01B-C085-35B94C5ECBFB}"/>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kern="1200" cap="all" spc="200" baseline="0">
                <a:solidFill>
                  <a:srgbClr val="FFFFFF"/>
                </a:solidFill>
                <a:latin typeface="+mj-lt"/>
                <a:ea typeface="+mj-ea"/>
                <a:cs typeface="+mj-cs"/>
              </a:rPr>
              <a:t>Representation &amp; Vectorization</a:t>
            </a:r>
          </a:p>
        </p:txBody>
      </p:sp>
      <p:pic>
        <p:nvPicPr>
          <p:cNvPr id="5" name="Picture 4">
            <a:extLst>
              <a:ext uri="{FF2B5EF4-FFF2-40B4-BE49-F238E27FC236}">
                <a16:creationId xmlns:a16="http://schemas.microsoft.com/office/drawing/2014/main" id="{9A1EED16-E475-FCFC-2322-5074A2DA732D}"/>
              </a:ext>
            </a:extLst>
          </p:cNvPr>
          <p:cNvPicPr>
            <a:picLocks noChangeAspect="1"/>
          </p:cNvPicPr>
          <p:nvPr/>
        </p:nvPicPr>
        <p:blipFill>
          <a:blip r:embed="rId2"/>
          <a:stretch>
            <a:fillRect/>
          </a:stretch>
        </p:blipFill>
        <p:spPr>
          <a:xfrm>
            <a:off x="562709" y="69062"/>
            <a:ext cx="11465168" cy="4425017"/>
          </a:xfrm>
          <a:prstGeom prst="rect">
            <a:avLst/>
          </a:prstGeom>
        </p:spPr>
      </p:pic>
      <p:cxnSp>
        <p:nvCxnSpPr>
          <p:cNvPr id="20" name="Straight Connector 19">
            <a:extLst>
              <a:ext uri="{FF2B5EF4-FFF2-40B4-BE49-F238E27FC236}">
                <a16:creationId xmlns:a16="http://schemas.microsoft.com/office/drawing/2014/main" id="{FEF39256-F095-41C8-8707-6C1A665E8F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406507" y="5220212"/>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64894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6109556B-EAE9-4435-B409-0519F2CBDB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267"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D2E0AD-003B-962F-5682-BCBFE99E5C71}"/>
              </a:ext>
            </a:extLst>
          </p:cNvPr>
          <p:cNvSpPr>
            <a:spLocks noGrp="1"/>
          </p:cNvSpPr>
          <p:nvPr>
            <p:ph type="title"/>
          </p:nvPr>
        </p:nvSpPr>
        <p:spPr>
          <a:xfrm>
            <a:off x="1024128" y="585216"/>
            <a:ext cx="6007027" cy="1499616"/>
          </a:xfrm>
        </p:spPr>
        <p:txBody>
          <a:bodyPr vert="horz" lIns="91440" tIns="45720" rIns="91440" bIns="45720" rtlCol="0" anchor="ctr">
            <a:normAutofit/>
          </a:bodyPr>
          <a:lstStyle/>
          <a:p>
            <a:r>
              <a:rPr lang="en-US">
                <a:solidFill>
                  <a:srgbClr val="FFFFFF"/>
                </a:solidFill>
              </a:rPr>
              <a:t>Modeling &amp; Training</a:t>
            </a:r>
          </a:p>
        </p:txBody>
      </p:sp>
      <p:cxnSp>
        <p:nvCxnSpPr>
          <p:cNvPr id="12" name="Straight Connector 11">
            <a:extLst>
              <a:ext uri="{FF2B5EF4-FFF2-40B4-BE49-F238E27FC236}">
                <a16:creationId xmlns:a16="http://schemas.microsoft.com/office/drawing/2014/main" id="{5814CCBE-423E-41B2-A9F3-82679F490E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1D54720-3BD2-2287-F8C1-2E223EF9ECC8}"/>
              </a:ext>
            </a:extLst>
          </p:cNvPr>
          <p:cNvSpPr txBox="1"/>
          <p:nvPr/>
        </p:nvSpPr>
        <p:spPr>
          <a:xfrm>
            <a:off x="1024128" y="2286000"/>
            <a:ext cx="6007027" cy="4023360"/>
          </a:xfrm>
          <a:prstGeom prst="rect">
            <a:avLst/>
          </a:prstGeom>
        </p:spPr>
        <p:txBody>
          <a:bodyPr vert="horz" lIns="45720" tIns="45720" rIns="45720" bIns="45720" rtlCol="0">
            <a:normAutofit/>
          </a:bodyPr>
          <a:lstStyle/>
          <a:p>
            <a:pPr defTabSz="914400">
              <a:lnSpc>
                <a:spcPct val="90000"/>
              </a:lnSpc>
              <a:spcAft>
                <a:spcPts val="600"/>
              </a:spcAft>
              <a:buClr>
                <a:schemeClr val="accent1"/>
              </a:buClr>
            </a:pPr>
            <a:r>
              <a:rPr lang="en-US" b="1">
                <a:solidFill>
                  <a:srgbClr val="FFFFFF"/>
                </a:solidFill>
                <a:effectLst>
                  <a:outerShdw blurRad="38100" dist="38100" dir="2700000" algn="tl">
                    <a:srgbClr val="000000">
                      <a:alpha val="43137"/>
                    </a:srgbClr>
                  </a:outerShdw>
                </a:effectLst>
              </a:rPr>
              <a:t>There are 5 models that is trained and evaluated with </a:t>
            </a:r>
            <a:r>
              <a:rPr lang="en-US" b="1" i="1" u="sng">
                <a:solidFill>
                  <a:srgbClr val="FFFFFF"/>
                </a:solidFill>
                <a:effectLst>
                  <a:outerShdw blurRad="38100" dist="38100" dir="2700000" algn="tl">
                    <a:srgbClr val="000000">
                      <a:alpha val="43137"/>
                    </a:srgbClr>
                  </a:outerShdw>
                </a:effectLst>
              </a:rPr>
              <a:t>Fine Tuning</a:t>
            </a:r>
            <a:r>
              <a:rPr lang="en-US" b="1">
                <a:solidFill>
                  <a:srgbClr val="FFFFFF"/>
                </a:solidFill>
                <a:effectLst>
                  <a:outerShdw blurRad="38100" dist="38100" dir="2700000" algn="tl">
                    <a:srgbClr val="000000">
                      <a:alpha val="43137"/>
                    </a:srgbClr>
                  </a:outerShdw>
                </a:effectLst>
              </a:rPr>
              <a:t> to get the best performance of each model, and they are the following:</a:t>
            </a:r>
          </a:p>
          <a:p>
            <a:pPr marL="971550" lvl="1" indent="-514350" defTabSz="914400">
              <a:lnSpc>
                <a:spcPct val="90000"/>
              </a:lnSpc>
              <a:spcAft>
                <a:spcPts val="600"/>
              </a:spcAft>
              <a:buClr>
                <a:schemeClr val="accent1"/>
              </a:buClr>
              <a:buFont typeface="+mj-lt"/>
              <a:buAutoNum type="romanLcPeriod"/>
            </a:pPr>
            <a:r>
              <a:rPr lang="en-US" b="1">
                <a:solidFill>
                  <a:srgbClr val="FFFFFF"/>
                </a:solidFill>
                <a:effectLst>
                  <a:outerShdw blurRad="38100" dist="38100" dir="2700000" algn="tl">
                    <a:srgbClr val="000000">
                      <a:alpha val="43137"/>
                    </a:srgbClr>
                  </a:outerShdw>
                </a:effectLst>
              </a:rPr>
              <a:t>Random Forest Classifier</a:t>
            </a:r>
          </a:p>
          <a:p>
            <a:pPr marL="971550" lvl="1" indent="-514350" defTabSz="914400">
              <a:lnSpc>
                <a:spcPct val="90000"/>
              </a:lnSpc>
              <a:spcAft>
                <a:spcPts val="600"/>
              </a:spcAft>
              <a:buClr>
                <a:schemeClr val="accent1"/>
              </a:buClr>
              <a:buFont typeface="+mj-lt"/>
              <a:buAutoNum type="romanLcPeriod"/>
            </a:pPr>
            <a:r>
              <a:rPr lang="en-US" b="1">
                <a:solidFill>
                  <a:srgbClr val="FFFFFF"/>
                </a:solidFill>
                <a:effectLst>
                  <a:outerShdw blurRad="38100" dist="38100" dir="2700000" algn="tl">
                    <a:srgbClr val="000000">
                      <a:alpha val="43137"/>
                    </a:srgbClr>
                  </a:outerShdw>
                </a:effectLst>
              </a:rPr>
              <a:t>Logistic Regression Classifier</a:t>
            </a:r>
          </a:p>
          <a:p>
            <a:pPr marL="971550" lvl="1" indent="-514350" defTabSz="914400">
              <a:lnSpc>
                <a:spcPct val="90000"/>
              </a:lnSpc>
              <a:spcAft>
                <a:spcPts val="600"/>
              </a:spcAft>
              <a:buClr>
                <a:schemeClr val="accent1"/>
              </a:buClr>
              <a:buFont typeface="+mj-lt"/>
              <a:buAutoNum type="romanLcPeriod"/>
            </a:pPr>
            <a:r>
              <a:rPr lang="en-US" b="1">
                <a:solidFill>
                  <a:srgbClr val="FFFFFF"/>
                </a:solidFill>
                <a:effectLst>
                  <a:outerShdw blurRad="38100" dist="38100" dir="2700000" algn="tl">
                    <a:srgbClr val="000000">
                      <a:alpha val="43137"/>
                    </a:srgbClr>
                  </a:outerShdw>
                </a:effectLst>
              </a:rPr>
              <a:t>Multi-Nomial Naïve Bayes</a:t>
            </a:r>
          </a:p>
          <a:p>
            <a:pPr marL="971550" lvl="1" indent="-514350" defTabSz="914400">
              <a:lnSpc>
                <a:spcPct val="90000"/>
              </a:lnSpc>
              <a:spcAft>
                <a:spcPts val="600"/>
              </a:spcAft>
              <a:buClr>
                <a:schemeClr val="accent1"/>
              </a:buClr>
              <a:buFont typeface="+mj-lt"/>
              <a:buAutoNum type="romanLcPeriod"/>
            </a:pPr>
            <a:r>
              <a:rPr lang="en-US" b="1">
                <a:solidFill>
                  <a:srgbClr val="FFFFFF"/>
                </a:solidFill>
                <a:effectLst>
                  <a:outerShdw blurRad="38100" dist="38100" dir="2700000" algn="tl">
                    <a:srgbClr val="000000">
                      <a:alpha val="43137"/>
                    </a:srgbClr>
                  </a:outerShdw>
                </a:effectLst>
              </a:rPr>
              <a:t>Decision Tree Classifier</a:t>
            </a:r>
          </a:p>
          <a:p>
            <a:pPr marL="971550" lvl="1" indent="-514350" defTabSz="914400">
              <a:lnSpc>
                <a:spcPct val="90000"/>
              </a:lnSpc>
              <a:spcAft>
                <a:spcPts val="600"/>
              </a:spcAft>
              <a:buClr>
                <a:schemeClr val="accent1"/>
              </a:buClr>
              <a:buFont typeface="+mj-lt"/>
              <a:buAutoNum type="romanLcPeriod"/>
            </a:pPr>
            <a:r>
              <a:rPr lang="en-US" b="1">
                <a:solidFill>
                  <a:srgbClr val="FFFFFF"/>
                </a:solidFill>
                <a:effectLst>
                  <a:outerShdw blurRad="38100" dist="38100" dir="2700000" algn="tl">
                    <a:srgbClr val="000000">
                      <a:alpha val="43137"/>
                    </a:srgbClr>
                  </a:outerShdw>
                </a:effectLst>
              </a:rPr>
              <a:t>Linear Support Vector Classifier</a:t>
            </a:r>
          </a:p>
        </p:txBody>
      </p:sp>
      <p:pic>
        <p:nvPicPr>
          <p:cNvPr id="14" name="Picture 5" descr="A network formed by white dots">
            <a:extLst>
              <a:ext uri="{FF2B5EF4-FFF2-40B4-BE49-F238E27FC236}">
                <a16:creationId xmlns:a16="http://schemas.microsoft.com/office/drawing/2014/main" id="{D151D547-6B72-A594-25DC-F4B4817DE354}"/>
              </a:ext>
            </a:extLst>
          </p:cNvPr>
          <p:cNvPicPr>
            <a:picLocks noChangeAspect="1"/>
          </p:cNvPicPr>
          <p:nvPr/>
        </p:nvPicPr>
        <p:blipFill rotWithShape="1">
          <a:blip r:embed="rId2"/>
          <a:srcRect l="45160" r="2745" b="-1"/>
          <a:stretch/>
        </p:blipFill>
        <p:spPr>
          <a:xfrm>
            <a:off x="7552266" y="10"/>
            <a:ext cx="4639734" cy="6857990"/>
          </a:xfrm>
          <a:prstGeom prst="rect">
            <a:avLst/>
          </a:prstGeom>
        </p:spPr>
      </p:pic>
    </p:spTree>
    <p:extLst>
      <p:ext uri="{BB962C8B-B14F-4D97-AF65-F5344CB8AC3E}">
        <p14:creationId xmlns:p14="http://schemas.microsoft.com/office/powerpoint/2010/main" val="5557113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2A59B5-B731-0BAA-A2A8-985AB172C924}"/>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kern="1200" cap="all" spc="200" baseline="0" dirty="0">
                <a:solidFill>
                  <a:schemeClr val="tx1">
                    <a:lumMod val="95000"/>
                    <a:lumOff val="5000"/>
                  </a:schemeClr>
                </a:solidFill>
                <a:latin typeface="+mj-lt"/>
                <a:ea typeface="+mj-ea"/>
                <a:cs typeface="+mj-cs"/>
              </a:rPr>
              <a:t>Random Forest Classifier - Tuning</a:t>
            </a:r>
          </a:p>
        </p:txBody>
      </p:sp>
      <p:sp useBgFill="1">
        <p:nvSpPr>
          <p:cNvPr id="16" name="Rectangle 15">
            <a:extLst>
              <a:ext uri="{FF2B5EF4-FFF2-40B4-BE49-F238E27FC236}">
                <a16:creationId xmlns:a16="http://schemas.microsoft.com/office/drawing/2014/main" id="{C6D18C07-B1F9-42F0-8956-B88FC37A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 code&#10;&#10;Description automatically generated with low confidence">
            <a:extLst>
              <a:ext uri="{FF2B5EF4-FFF2-40B4-BE49-F238E27FC236}">
                <a16:creationId xmlns:a16="http://schemas.microsoft.com/office/drawing/2014/main" id="{1784C712-57F2-55F1-D4D3-EF067CE12BB5}"/>
              </a:ext>
            </a:extLst>
          </p:cNvPr>
          <p:cNvPicPr>
            <a:picLocks noChangeAspect="1"/>
          </p:cNvPicPr>
          <p:nvPr/>
        </p:nvPicPr>
        <p:blipFill>
          <a:blip r:embed="rId2"/>
          <a:stretch>
            <a:fillRect/>
          </a:stretch>
        </p:blipFill>
        <p:spPr>
          <a:xfrm>
            <a:off x="634276" y="1173099"/>
            <a:ext cx="10917644" cy="2865882"/>
          </a:xfrm>
          <a:prstGeom prst="rect">
            <a:avLst/>
          </a:prstGeom>
        </p:spPr>
      </p:pic>
    </p:spTree>
    <p:extLst>
      <p:ext uri="{BB962C8B-B14F-4D97-AF65-F5344CB8AC3E}">
        <p14:creationId xmlns:p14="http://schemas.microsoft.com/office/powerpoint/2010/main" val="2440041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hade val="85000"/>
            <a:satMod val="125000"/>
          </a:schemeClr>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A43280A9-E265-46D1-8575-622906D20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6">
            <a:extLst>
              <a:ext uri="{FF2B5EF4-FFF2-40B4-BE49-F238E27FC236}">
                <a16:creationId xmlns:a16="http://schemas.microsoft.com/office/drawing/2014/main" id="{4DE20B70-4750-4280-B3AC-512C05EEF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396" y="1276539"/>
            <a:ext cx="5570417" cy="4304276"/>
          </a:xfrm>
          <a:custGeom>
            <a:avLst/>
            <a:gdLst>
              <a:gd name="connsiteX0" fmla="*/ 4985599 w 5593163"/>
              <a:gd name="connsiteY0" fmla="*/ 636203 h 4305008"/>
              <a:gd name="connsiteX1" fmla="*/ 5528908 w 5593163"/>
              <a:gd name="connsiteY1" fmla="*/ 1181049 h 4305008"/>
              <a:gd name="connsiteX2" fmla="*/ 4985599 w 5593163"/>
              <a:gd name="connsiteY2" fmla="*/ 636203 h 4305008"/>
              <a:gd name="connsiteX3" fmla="*/ 4985599 w 5593163"/>
              <a:gd name="connsiteY3" fmla="*/ 2333028 h 4305008"/>
              <a:gd name="connsiteX4" fmla="*/ 5528908 w 5593163"/>
              <a:gd name="connsiteY4" fmla="*/ 2877874 h 4305008"/>
              <a:gd name="connsiteX5" fmla="*/ 4985599 w 5593163"/>
              <a:gd name="connsiteY5" fmla="*/ 2333028 h 4305008"/>
              <a:gd name="connsiteX6" fmla="*/ 4985597 w 5593163"/>
              <a:gd name="connsiteY6" fmla="*/ 2034258 h 4305008"/>
              <a:gd name="connsiteX7" fmla="*/ 5528906 w 5593163"/>
              <a:gd name="connsiteY7" fmla="*/ 1493690 h 4305008"/>
              <a:gd name="connsiteX8" fmla="*/ 4985597 w 5593163"/>
              <a:gd name="connsiteY8" fmla="*/ 2034258 h 4305008"/>
              <a:gd name="connsiteX9" fmla="*/ 4985597 w 5593163"/>
              <a:gd name="connsiteY9" fmla="*/ 3731083 h 4305008"/>
              <a:gd name="connsiteX10" fmla="*/ 5528906 w 5593163"/>
              <a:gd name="connsiteY10" fmla="*/ 3190516 h 4305008"/>
              <a:gd name="connsiteX11" fmla="*/ 4985597 w 5593163"/>
              <a:gd name="connsiteY11" fmla="*/ 3731083 h 4305008"/>
              <a:gd name="connsiteX12" fmla="*/ 4842232 w 5593163"/>
              <a:gd name="connsiteY12" fmla="*/ 503273 h 4305008"/>
              <a:gd name="connsiteX13" fmla="*/ 4842826 w 5593163"/>
              <a:gd name="connsiteY13" fmla="*/ 491833 h 4305008"/>
              <a:gd name="connsiteX14" fmla="*/ 4843324 w 5593163"/>
              <a:gd name="connsiteY14" fmla="*/ 491866 h 4305008"/>
              <a:gd name="connsiteX15" fmla="*/ 4843350 w 5593163"/>
              <a:gd name="connsiteY15" fmla="*/ 491372 h 4305008"/>
              <a:gd name="connsiteX16" fmla="*/ 4860437 w 5593163"/>
              <a:gd name="connsiteY16" fmla="*/ 492995 h 4305008"/>
              <a:gd name="connsiteX17" fmla="*/ 4955899 w 5593163"/>
              <a:gd name="connsiteY17" fmla="*/ 502060 h 4305008"/>
              <a:gd name="connsiteX18" fmla="*/ 4972112 w 5593163"/>
              <a:gd name="connsiteY18" fmla="*/ 503599 h 4305008"/>
              <a:gd name="connsiteX19" fmla="*/ 4972229 w 5593163"/>
              <a:gd name="connsiteY19" fmla="*/ 504747 h 4305008"/>
              <a:gd name="connsiteX20" fmla="*/ 5583809 w 5593163"/>
              <a:gd name="connsiteY20" fmla="*/ 948988 h 4305008"/>
              <a:gd name="connsiteX21" fmla="*/ 5593163 w 5593163"/>
              <a:gd name="connsiteY21" fmla="*/ 971822 h 4305008"/>
              <a:gd name="connsiteX22" fmla="*/ 5593163 w 5593163"/>
              <a:gd name="connsiteY22" fmla="*/ 1318474 h 4305008"/>
              <a:gd name="connsiteX23" fmla="*/ 5558612 w 5593163"/>
              <a:gd name="connsiteY23" fmla="*/ 1315193 h 4305008"/>
              <a:gd name="connsiteX24" fmla="*/ 5542395 w 5593163"/>
              <a:gd name="connsiteY24" fmla="*/ 1313653 h 4305008"/>
              <a:gd name="connsiteX25" fmla="*/ 5542279 w 5593163"/>
              <a:gd name="connsiteY25" fmla="*/ 1312505 h 4305008"/>
              <a:gd name="connsiteX26" fmla="*/ 4852114 w 5593163"/>
              <a:gd name="connsiteY26" fmla="*/ 619464 h 4305008"/>
              <a:gd name="connsiteX27" fmla="*/ 4851608 w 5593163"/>
              <a:gd name="connsiteY27" fmla="*/ 619401 h 4305008"/>
              <a:gd name="connsiteX28" fmla="*/ 4851070 w 5593163"/>
              <a:gd name="connsiteY28" fmla="*/ 612725 h 4305008"/>
              <a:gd name="connsiteX29" fmla="*/ 4843603 w 5593163"/>
              <a:gd name="connsiteY29" fmla="*/ 520249 h 4305008"/>
              <a:gd name="connsiteX30" fmla="*/ 4842232 w 5593163"/>
              <a:gd name="connsiteY30" fmla="*/ 503273 h 4305008"/>
              <a:gd name="connsiteX31" fmla="*/ 4842232 w 5593163"/>
              <a:gd name="connsiteY31" fmla="*/ 2200098 h 4305008"/>
              <a:gd name="connsiteX32" fmla="*/ 4842826 w 5593163"/>
              <a:gd name="connsiteY32" fmla="*/ 2188658 h 4305008"/>
              <a:gd name="connsiteX33" fmla="*/ 4843324 w 5593163"/>
              <a:gd name="connsiteY33" fmla="*/ 2188691 h 4305008"/>
              <a:gd name="connsiteX34" fmla="*/ 4843350 w 5593163"/>
              <a:gd name="connsiteY34" fmla="*/ 2188197 h 4305008"/>
              <a:gd name="connsiteX35" fmla="*/ 4860437 w 5593163"/>
              <a:gd name="connsiteY35" fmla="*/ 2189820 h 4305008"/>
              <a:gd name="connsiteX36" fmla="*/ 4955899 w 5593163"/>
              <a:gd name="connsiteY36" fmla="*/ 2198885 h 4305008"/>
              <a:gd name="connsiteX37" fmla="*/ 4972112 w 5593163"/>
              <a:gd name="connsiteY37" fmla="*/ 2200424 h 4305008"/>
              <a:gd name="connsiteX38" fmla="*/ 4972229 w 5593163"/>
              <a:gd name="connsiteY38" fmla="*/ 2201572 h 4305008"/>
              <a:gd name="connsiteX39" fmla="*/ 5583809 w 5593163"/>
              <a:gd name="connsiteY39" fmla="*/ 2645813 h 4305008"/>
              <a:gd name="connsiteX40" fmla="*/ 5593163 w 5593163"/>
              <a:gd name="connsiteY40" fmla="*/ 2668647 h 4305008"/>
              <a:gd name="connsiteX41" fmla="*/ 5593163 w 5593163"/>
              <a:gd name="connsiteY41" fmla="*/ 3015299 h 4305008"/>
              <a:gd name="connsiteX42" fmla="*/ 5558612 w 5593163"/>
              <a:gd name="connsiteY42" fmla="*/ 3012018 h 4305008"/>
              <a:gd name="connsiteX43" fmla="*/ 5542395 w 5593163"/>
              <a:gd name="connsiteY43" fmla="*/ 3010478 h 4305008"/>
              <a:gd name="connsiteX44" fmla="*/ 5542279 w 5593163"/>
              <a:gd name="connsiteY44" fmla="*/ 3009330 h 4305008"/>
              <a:gd name="connsiteX45" fmla="*/ 4852114 w 5593163"/>
              <a:gd name="connsiteY45" fmla="*/ 2316289 h 4305008"/>
              <a:gd name="connsiteX46" fmla="*/ 4851608 w 5593163"/>
              <a:gd name="connsiteY46" fmla="*/ 2316226 h 4305008"/>
              <a:gd name="connsiteX47" fmla="*/ 4851070 w 5593163"/>
              <a:gd name="connsiteY47" fmla="*/ 2309550 h 4305008"/>
              <a:gd name="connsiteX48" fmla="*/ 4843603 w 5593163"/>
              <a:gd name="connsiteY48" fmla="*/ 2217074 h 4305008"/>
              <a:gd name="connsiteX49" fmla="*/ 4842232 w 5593163"/>
              <a:gd name="connsiteY49" fmla="*/ 2200098 h 4305008"/>
              <a:gd name="connsiteX50" fmla="*/ 4842232 w 5593163"/>
              <a:gd name="connsiteY50" fmla="*/ 3896923 h 4305008"/>
              <a:gd name="connsiteX51" fmla="*/ 4842826 w 5593163"/>
              <a:gd name="connsiteY51" fmla="*/ 3885483 h 4305008"/>
              <a:gd name="connsiteX52" fmla="*/ 4843324 w 5593163"/>
              <a:gd name="connsiteY52" fmla="*/ 3885516 h 4305008"/>
              <a:gd name="connsiteX53" fmla="*/ 4843350 w 5593163"/>
              <a:gd name="connsiteY53" fmla="*/ 3885022 h 4305008"/>
              <a:gd name="connsiteX54" fmla="*/ 4860437 w 5593163"/>
              <a:gd name="connsiteY54" fmla="*/ 3886645 h 4305008"/>
              <a:gd name="connsiteX55" fmla="*/ 4955899 w 5593163"/>
              <a:gd name="connsiteY55" fmla="*/ 3895710 h 4305008"/>
              <a:gd name="connsiteX56" fmla="*/ 4972112 w 5593163"/>
              <a:gd name="connsiteY56" fmla="*/ 3897249 h 4305008"/>
              <a:gd name="connsiteX57" fmla="*/ 4972229 w 5593163"/>
              <a:gd name="connsiteY57" fmla="*/ 3898397 h 4305008"/>
              <a:gd name="connsiteX58" fmla="*/ 5532481 w 5593163"/>
              <a:gd name="connsiteY58" fmla="*/ 4255797 h 4305008"/>
              <a:gd name="connsiteX59" fmla="*/ 5560926 w 5593163"/>
              <a:gd name="connsiteY59" fmla="*/ 4305008 h 4305008"/>
              <a:gd name="connsiteX60" fmla="*/ 5409877 w 5593163"/>
              <a:gd name="connsiteY60" fmla="*/ 4305008 h 4305008"/>
              <a:gd name="connsiteX61" fmla="*/ 5357754 w 5593163"/>
              <a:gd name="connsiteY61" fmla="*/ 4241205 h 4305008"/>
              <a:gd name="connsiteX62" fmla="*/ 4985599 w 5593163"/>
              <a:gd name="connsiteY62" fmla="*/ 4029853 h 4305008"/>
              <a:gd name="connsiteX63" fmla="*/ 5084780 w 5593163"/>
              <a:gd name="connsiteY63" fmla="*/ 4271827 h 4305008"/>
              <a:gd name="connsiteX64" fmla="*/ 5111462 w 5593163"/>
              <a:gd name="connsiteY64" fmla="*/ 4305008 h 4305008"/>
              <a:gd name="connsiteX65" fmla="*/ 4957353 w 5593163"/>
              <a:gd name="connsiteY65" fmla="*/ 4305008 h 4305008"/>
              <a:gd name="connsiteX66" fmla="*/ 4927231 w 5593163"/>
              <a:gd name="connsiteY66" fmla="*/ 4254710 h 4305008"/>
              <a:gd name="connsiteX67" fmla="*/ 4852114 w 5593163"/>
              <a:gd name="connsiteY67" fmla="*/ 4013114 h 4305008"/>
              <a:gd name="connsiteX68" fmla="*/ 4851608 w 5593163"/>
              <a:gd name="connsiteY68" fmla="*/ 4013051 h 4305008"/>
              <a:gd name="connsiteX69" fmla="*/ 4851070 w 5593163"/>
              <a:gd name="connsiteY69" fmla="*/ 4006375 h 4305008"/>
              <a:gd name="connsiteX70" fmla="*/ 4843603 w 5593163"/>
              <a:gd name="connsiteY70" fmla="*/ 3913899 h 4305008"/>
              <a:gd name="connsiteX71" fmla="*/ 4842232 w 5593163"/>
              <a:gd name="connsiteY71" fmla="*/ 3896923 h 4305008"/>
              <a:gd name="connsiteX72" fmla="*/ 4842230 w 5593163"/>
              <a:gd name="connsiteY72" fmla="*/ 469318 h 4305008"/>
              <a:gd name="connsiteX73" fmla="*/ 4843601 w 5593163"/>
              <a:gd name="connsiteY73" fmla="*/ 452471 h 4305008"/>
              <a:gd name="connsiteX74" fmla="*/ 4851065 w 5593163"/>
              <a:gd name="connsiteY74" fmla="*/ 360740 h 4305008"/>
              <a:gd name="connsiteX75" fmla="*/ 4851605 w 5593163"/>
              <a:gd name="connsiteY75" fmla="*/ 354103 h 4305008"/>
              <a:gd name="connsiteX76" fmla="*/ 4852110 w 5593163"/>
              <a:gd name="connsiteY76" fmla="*/ 354040 h 4305008"/>
              <a:gd name="connsiteX77" fmla="*/ 4936323 w 5593163"/>
              <a:gd name="connsiteY77" fmla="*/ 96778 h 4305008"/>
              <a:gd name="connsiteX78" fmla="*/ 4998957 w 5593163"/>
              <a:gd name="connsiteY78" fmla="*/ 0 h 4305008"/>
              <a:gd name="connsiteX79" fmla="*/ 5167333 w 5593163"/>
              <a:gd name="connsiteY79" fmla="*/ 0 h 4305008"/>
              <a:gd name="connsiteX80" fmla="*/ 5099105 w 5593163"/>
              <a:gd name="connsiteY80" fmla="*/ 76659 h 4305008"/>
              <a:gd name="connsiteX81" fmla="*/ 4985597 w 5593163"/>
              <a:gd name="connsiteY81" fmla="*/ 337433 h 4305008"/>
              <a:gd name="connsiteX82" fmla="*/ 5424571 w 5593163"/>
              <a:gd name="connsiteY82" fmla="*/ 44350 h 4305008"/>
              <a:gd name="connsiteX83" fmla="*/ 5446799 w 5593163"/>
              <a:gd name="connsiteY83" fmla="*/ 0 h 4305008"/>
              <a:gd name="connsiteX84" fmla="*/ 5593163 w 5593163"/>
              <a:gd name="connsiteY84" fmla="*/ 0 h 4305008"/>
              <a:gd name="connsiteX85" fmla="*/ 5593163 w 5593163"/>
              <a:gd name="connsiteY85" fmla="*/ 4197 h 4305008"/>
              <a:gd name="connsiteX86" fmla="*/ 5543598 w 5593163"/>
              <a:gd name="connsiteY86" fmla="*/ 95636 h 4305008"/>
              <a:gd name="connsiteX87" fmla="*/ 4972226 w 5593163"/>
              <a:gd name="connsiteY87" fmla="*/ 467856 h 4305008"/>
              <a:gd name="connsiteX88" fmla="*/ 4972110 w 5593163"/>
              <a:gd name="connsiteY88" fmla="*/ 468995 h 4305008"/>
              <a:gd name="connsiteX89" fmla="*/ 4955893 w 5593163"/>
              <a:gd name="connsiteY89" fmla="*/ 470523 h 4305008"/>
              <a:gd name="connsiteX90" fmla="*/ 4860466 w 5593163"/>
              <a:gd name="connsiteY90" fmla="*/ 479514 h 4305008"/>
              <a:gd name="connsiteX91" fmla="*/ 4843348 w 5593163"/>
              <a:gd name="connsiteY91" fmla="*/ 481127 h 4305008"/>
              <a:gd name="connsiteX92" fmla="*/ 4843322 w 5593163"/>
              <a:gd name="connsiteY92" fmla="*/ 480636 h 4305008"/>
              <a:gd name="connsiteX93" fmla="*/ 4842823 w 5593163"/>
              <a:gd name="connsiteY93" fmla="*/ 480669 h 4305008"/>
              <a:gd name="connsiteX94" fmla="*/ 4842230 w 5593163"/>
              <a:gd name="connsiteY94" fmla="*/ 469318 h 4305008"/>
              <a:gd name="connsiteX95" fmla="*/ 4842230 w 5593163"/>
              <a:gd name="connsiteY95" fmla="*/ 2166144 h 4305008"/>
              <a:gd name="connsiteX96" fmla="*/ 4843601 w 5593163"/>
              <a:gd name="connsiteY96" fmla="*/ 2149296 h 4305008"/>
              <a:gd name="connsiteX97" fmla="*/ 4851065 w 5593163"/>
              <a:gd name="connsiteY97" fmla="*/ 2057565 h 4305008"/>
              <a:gd name="connsiteX98" fmla="*/ 4851605 w 5593163"/>
              <a:gd name="connsiteY98" fmla="*/ 2050928 h 4305008"/>
              <a:gd name="connsiteX99" fmla="*/ 4852110 w 5593163"/>
              <a:gd name="connsiteY99" fmla="*/ 2050865 h 4305008"/>
              <a:gd name="connsiteX100" fmla="*/ 5542276 w 5593163"/>
              <a:gd name="connsiteY100" fmla="*/ 1363267 h 4305008"/>
              <a:gd name="connsiteX101" fmla="*/ 5542393 w 5593163"/>
              <a:gd name="connsiteY101" fmla="*/ 1362128 h 4305008"/>
              <a:gd name="connsiteX102" fmla="*/ 5558606 w 5593163"/>
              <a:gd name="connsiteY102" fmla="*/ 1360601 h 4305008"/>
              <a:gd name="connsiteX103" fmla="*/ 5593163 w 5593163"/>
              <a:gd name="connsiteY103" fmla="*/ 1357345 h 4305008"/>
              <a:gd name="connsiteX104" fmla="*/ 5593163 w 5593163"/>
              <a:gd name="connsiteY104" fmla="*/ 1701268 h 4305008"/>
              <a:gd name="connsiteX105" fmla="*/ 5583807 w 5593163"/>
              <a:gd name="connsiteY105" fmla="*/ 1723929 h 4305008"/>
              <a:gd name="connsiteX106" fmla="*/ 4972226 w 5593163"/>
              <a:gd name="connsiteY106" fmla="*/ 2164681 h 4305008"/>
              <a:gd name="connsiteX107" fmla="*/ 4972110 w 5593163"/>
              <a:gd name="connsiteY107" fmla="*/ 2165820 h 4305008"/>
              <a:gd name="connsiteX108" fmla="*/ 4955893 w 5593163"/>
              <a:gd name="connsiteY108" fmla="*/ 2167348 h 4305008"/>
              <a:gd name="connsiteX109" fmla="*/ 4860466 w 5593163"/>
              <a:gd name="connsiteY109" fmla="*/ 2176339 h 4305008"/>
              <a:gd name="connsiteX110" fmla="*/ 4843348 w 5593163"/>
              <a:gd name="connsiteY110" fmla="*/ 2177952 h 4305008"/>
              <a:gd name="connsiteX111" fmla="*/ 4843322 w 5593163"/>
              <a:gd name="connsiteY111" fmla="*/ 2177461 h 4305008"/>
              <a:gd name="connsiteX112" fmla="*/ 4842823 w 5593163"/>
              <a:gd name="connsiteY112" fmla="*/ 2177494 h 4305008"/>
              <a:gd name="connsiteX113" fmla="*/ 4842230 w 5593163"/>
              <a:gd name="connsiteY113" fmla="*/ 2166144 h 4305008"/>
              <a:gd name="connsiteX114" fmla="*/ 4842230 w 5593163"/>
              <a:gd name="connsiteY114" fmla="*/ 3862969 h 4305008"/>
              <a:gd name="connsiteX115" fmla="*/ 4843601 w 5593163"/>
              <a:gd name="connsiteY115" fmla="*/ 3846121 h 4305008"/>
              <a:gd name="connsiteX116" fmla="*/ 4851065 w 5593163"/>
              <a:gd name="connsiteY116" fmla="*/ 3754390 h 4305008"/>
              <a:gd name="connsiteX117" fmla="*/ 4851605 w 5593163"/>
              <a:gd name="connsiteY117" fmla="*/ 3747753 h 4305008"/>
              <a:gd name="connsiteX118" fmla="*/ 4852110 w 5593163"/>
              <a:gd name="connsiteY118" fmla="*/ 3747690 h 4305008"/>
              <a:gd name="connsiteX119" fmla="*/ 5542276 w 5593163"/>
              <a:gd name="connsiteY119" fmla="*/ 3060092 h 4305008"/>
              <a:gd name="connsiteX120" fmla="*/ 5542393 w 5593163"/>
              <a:gd name="connsiteY120" fmla="*/ 3058953 h 4305008"/>
              <a:gd name="connsiteX121" fmla="*/ 5558606 w 5593163"/>
              <a:gd name="connsiteY121" fmla="*/ 3057426 h 4305008"/>
              <a:gd name="connsiteX122" fmla="*/ 5593163 w 5593163"/>
              <a:gd name="connsiteY122" fmla="*/ 3054170 h 4305008"/>
              <a:gd name="connsiteX123" fmla="*/ 5593163 w 5593163"/>
              <a:gd name="connsiteY123" fmla="*/ 3398093 h 4305008"/>
              <a:gd name="connsiteX124" fmla="*/ 5583807 w 5593163"/>
              <a:gd name="connsiteY124" fmla="*/ 3420754 h 4305008"/>
              <a:gd name="connsiteX125" fmla="*/ 4972226 w 5593163"/>
              <a:gd name="connsiteY125" fmla="*/ 3861506 h 4305008"/>
              <a:gd name="connsiteX126" fmla="*/ 4972110 w 5593163"/>
              <a:gd name="connsiteY126" fmla="*/ 3862645 h 4305008"/>
              <a:gd name="connsiteX127" fmla="*/ 4955893 w 5593163"/>
              <a:gd name="connsiteY127" fmla="*/ 3864173 h 4305008"/>
              <a:gd name="connsiteX128" fmla="*/ 4860466 w 5593163"/>
              <a:gd name="connsiteY128" fmla="*/ 3873164 h 4305008"/>
              <a:gd name="connsiteX129" fmla="*/ 4843348 w 5593163"/>
              <a:gd name="connsiteY129" fmla="*/ 3874777 h 4305008"/>
              <a:gd name="connsiteX130" fmla="*/ 4843322 w 5593163"/>
              <a:gd name="connsiteY130" fmla="*/ 3874286 h 4305008"/>
              <a:gd name="connsiteX131" fmla="*/ 4842823 w 5593163"/>
              <a:gd name="connsiteY131" fmla="*/ 3874319 h 4305008"/>
              <a:gd name="connsiteX132" fmla="*/ 4842230 w 5593163"/>
              <a:gd name="connsiteY132" fmla="*/ 3862969 h 4305008"/>
              <a:gd name="connsiteX133" fmla="*/ 4135041 w 5593163"/>
              <a:gd name="connsiteY133" fmla="*/ 1181049 h 4305008"/>
              <a:gd name="connsiteX134" fmla="*/ 4678350 w 5593163"/>
              <a:gd name="connsiteY134" fmla="*/ 636203 h 4305008"/>
              <a:gd name="connsiteX135" fmla="*/ 4135041 w 5593163"/>
              <a:gd name="connsiteY135" fmla="*/ 1181049 h 4305008"/>
              <a:gd name="connsiteX136" fmla="*/ 4135041 w 5593163"/>
              <a:gd name="connsiteY136" fmla="*/ 1493690 h 4305008"/>
              <a:gd name="connsiteX137" fmla="*/ 4678350 w 5593163"/>
              <a:gd name="connsiteY137" fmla="*/ 2034258 h 4305008"/>
              <a:gd name="connsiteX138" fmla="*/ 4135041 w 5593163"/>
              <a:gd name="connsiteY138" fmla="*/ 1493690 h 4305008"/>
              <a:gd name="connsiteX139" fmla="*/ 4135041 w 5593163"/>
              <a:gd name="connsiteY139" fmla="*/ 2877874 h 4305008"/>
              <a:gd name="connsiteX140" fmla="*/ 4678350 w 5593163"/>
              <a:gd name="connsiteY140" fmla="*/ 2333028 h 4305008"/>
              <a:gd name="connsiteX141" fmla="*/ 4135041 w 5593163"/>
              <a:gd name="connsiteY141" fmla="*/ 2877874 h 4305008"/>
              <a:gd name="connsiteX142" fmla="*/ 4135041 w 5593163"/>
              <a:gd name="connsiteY142" fmla="*/ 3190516 h 4305008"/>
              <a:gd name="connsiteX143" fmla="*/ 4678350 w 5593163"/>
              <a:gd name="connsiteY143" fmla="*/ 3731083 h 4305008"/>
              <a:gd name="connsiteX144" fmla="*/ 4135041 w 5593163"/>
              <a:gd name="connsiteY144" fmla="*/ 3190516 h 4305008"/>
              <a:gd name="connsiteX145" fmla="*/ 4103022 w 5593163"/>
              <a:gd name="connsiteY145" fmla="*/ 4305008 h 4305008"/>
              <a:gd name="connsiteX146" fmla="*/ 4131467 w 5593163"/>
              <a:gd name="connsiteY146" fmla="*/ 4255797 h 4305008"/>
              <a:gd name="connsiteX147" fmla="*/ 4691720 w 5593163"/>
              <a:gd name="connsiteY147" fmla="*/ 3898397 h 4305008"/>
              <a:gd name="connsiteX148" fmla="*/ 4691837 w 5593163"/>
              <a:gd name="connsiteY148" fmla="*/ 3897249 h 4305008"/>
              <a:gd name="connsiteX149" fmla="*/ 4708050 w 5593163"/>
              <a:gd name="connsiteY149" fmla="*/ 3895710 h 4305008"/>
              <a:gd name="connsiteX150" fmla="*/ 4803512 w 5593163"/>
              <a:gd name="connsiteY150" fmla="*/ 3886645 h 4305008"/>
              <a:gd name="connsiteX151" fmla="*/ 4820599 w 5593163"/>
              <a:gd name="connsiteY151" fmla="*/ 3885022 h 4305008"/>
              <a:gd name="connsiteX152" fmla="*/ 4820625 w 5593163"/>
              <a:gd name="connsiteY152" fmla="*/ 3885516 h 4305008"/>
              <a:gd name="connsiteX153" fmla="*/ 4821123 w 5593163"/>
              <a:gd name="connsiteY153" fmla="*/ 3885483 h 4305008"/>
              <a:gd name="connsiteX154" fmla="*/ 4821717 w 5593163"/>
              <a:gd name="connsiteY154" fmla="*/ 3896923 h 4305008"/>
              <a:gd name="connsiteX155" fmla="*/ 4820346 w 5593163"/>
              <a:gd name="connsiteY155" fmla="*/ 3913899 h 4305008"/>
              <a:gd name="connsiteX156" fmla="*/ 4812879 w 5593163"/>
              <a:gd name="connsiteY156" fmla="*/ 4006375 h 4305008"/>
              <a:gd name="connsiteX157" fmla="*/ 4812341 w 5593163"/>
              <a:gd name="connsiteY157" fmla="*/ 4013051 h 4305008"/>
              <a:gd name="connsiteX158" fmla="*/ 4811835 w 5593163"/>
              <a:gd name="connsiteY158" fmla="*/ 4013114 h 4305008"/>
              <a:gd name="connsiteX159" fmla="*/ 4736718 w 5593163"/>
              <a:gd name="connsiteY159" fmla="*/ 4254710 h 4305008"/>
              <a:gd name="connsiteX160" fmla="*/ 4706597 w 5593163"/>
              <a:gd name="connsiteY160" fmla="*/ 4305008 h 4305008"/>
              <a:gd name="connsiteX161" fmla="*/ 4552487 w 5593163"/>
              <a:gd name="connsiteY161" fmla="*/ 4305008 h 4305008"/>
              <a:gd name="connsiteX162" fmla="*/ 4579169 w 5593163"/>
              <a:gd name="connsiteY162" fmla="*/ 4271827 h 4305008"/>
              <a:gd name="connsiteX163" fmla="*/ 4678350 w 5593163"/>
              <a:gd name="connsiteY163" fmla="*/ 4029853 h 4305008"/>
              <a:gd name="connsiteX164" fmla="*/ 4306196 w 5593163"/>
              <a:gd name="connsiteY164" fmla="*/ 4241205 h 4305008"/>
              <a:gd name="connsiteX165" fmla="*/ 4254073 w 5593163"/>
              <a:gd name="connsiteY165" fmla="*/ 4305008 h 4305008"/>
              <a:gd name="connsiteX166" fmla="*/ 4068511 w 5593163"/>
              <a:gd name="connsiteY166" fmla="*/ 0 h 4305008"/>
              <a:gd name="connsiteX167" fmla="*/ 4217148 w 5593163"/>
              <a:gd name="connsiteY167" fmla="*/ 0 h 4305008"/>
              <a:gd name="connsiteX168" fmla="*/ 4239376 w 5593163"/>
              <a:gd name="connsiteY168" fmla="*/ 44350 h 4305008"/>
              <a:gd name="connsiteX169" fmla="*/ 4678350 w 5593163"/>
              <a:gd name="connsiteY169" fmla="*/ 337433 h 4305008"/>
              <a:gd name="connsiteX170" fmla="*/ 4564842 w 5593163"/>
              <a:gd name="connsiteY170" fmla="*/ 76659 h 4305008"/>
              <a:gd name="connsiteX171" fmla="*/ 4496615 w 5593163"/>
              <a:gd name="connsiteY171" fmla="*/ 0 h 4305008"/>
              <a:gd name="connsiteX172" fmla="*/ 4664989 w 5593163"/>
              <a:gd name="connsiteY172" fmla="*/ 0 h 4305008"/>
              <a:gd name="connsiteX173" fmla="*/ 4727623 w 5593163"/>
              <a:gd name="connsiteY173" fmla="*/ 96778 h 4305008"/>
              <a:gd name="connsiteX174" fmla="*/ 4811836 w 5593163"/>
              <a:gd name="connsiteY174" fmla="*/ 354040 h 4305008"/>
              <a:gd name="connsiteX175" fmla="*/ 4812342 w 5593163"/>
              <a:gd name="connsiteY175" fmla="*/ 354103 h 4305008"/>
              <a:gd name="connsiteX176" fmla="*/ 4812882 w 5593163"/>
              <a:gd name="connsiteY176" fmla="*/ 360740 h 4305008"/>
              <a:gd name="connsiteX177" fmla="*/ 4820346 w 5593163"/>
              <a:gd name="connsiteY177" fmla="*/ 452471 h 4305008"/>
              <a:gd name="connsiteX178" fmla="*/ 4821717 w 5593163"/>
              <a:gd name="connsiteY178" fmla="*/ 469318 h 4305008"/>
              <a:gd name="connsiteX179" fmla="*/ 4821124 w 5593163"/>
              <a:gd name="connsiteY179" fmla="*/ 480669 h 4305008"/>
              <a:gd name="connsiteX180" fmla="*/ 4820625 w 5593163"/>
              <a:gd name="connsiteY180" fmla="*/ 480636 h 4305008"/>
              <a:gd name="connsiteX181" fmla="*/ 4820599 w 5593163"/>
              <a:gd name="connsiteY181" fmla="*/ 481127 h 4305008"/>
              <a:gd name="connsiteX182" fmla="*/ 4803481 w 5593163"/>
              <a:gd name="connsiteY182" fmla="*/ 479514 h 4305008"/>
              <a:gd name="connsiteX183" fmla="*/ 4708054 w 5593163"/>
              <a:gd name="connsiteY183" fmla="*/ 470523 h 4305008"/>
              <a:gd name="connsiteX184" fmla="*/ 4691837 w 5593163"/>
              <a:gd name="connsiteY184" fmla="*/ 468995 h 4305008"/>
              <a:gd name="connsiteX185" fmla="*/ 4691721 w 5593163"/>
              <a:gd name="connsiteY185" fmla="*/ 467856 h 4305008"/>
              <a:gd name="connsiteX186" fmla="*/ 4120350 w 5593163"/>
              <a:gd name="connsiteY186" fmla="*/ 95636 h 4305008"/>
              <a:gd name="connsiteX187" fmla="*/ 3991674 w 5593163"/>
              <a:gd name="connsiteY187" fmla="*/ 1313979 h 4305008"/>
              <a:gd name="connsiteX188" fmla="*/ 3993045 w 5593163"/>
              <a:gd name="connsiteY188" fmla="*/ 1296998 h 4305008"/>
              <a:gd name="connsiteX189" fmla="*/ 4000509 w 5593163"/>
              <a:gd name="connsiteY189" fmla="*/ 1204541 h 4305008"/>
              <a:gd name="connsiteX190" fmla="*/ 4001049 w 5593163"/>
              <a:gd name="connsiteY190" fmla="*/ 1197851 h 4305008"/>
              <a:gd name="connsiteX191" fmla="*/ 4001555 w 5593163"/>
              <a:gd name="connsiteY191" fmla="*/ 1197788 h 4305008"/>
              <a:gd name="connsiteX192" fmla="*/ 4691720 w 5593163"/>
              <a:gd name="connsiteY192" fmla="*/ 504747 h 4305008"/>
              <a:gd name="connsiteX193" fmla="*/ 4691837 w 5593163"/>
              <a:gd name="connsiteY193" fmla="*/ 503599 h 4305008"/>
              <a:gd name="connsiteX194" fmla="*/ 4708050 w 5593163"/>
              <a:gd name="connsiteY194" fmla="*/ 502060 h 4305008"/>
              <a:gd name="connsiteX195" fmla="*/ 4803512 w 5593163"/>
              <a:gd name="connsiteY195" fmla="*/ 492995 h 4305008"/>
              <a:gd name="connsiteX196" fmla="*/ 4820599 w 5593163"/>
              <a:gd name="connsiteY196" fmla="*/ 491372 h 4305008"/>
              <a:gd name="connsiteX197" fmla="*/ 4820625 w 5593163"/>
              <a:gd name="connsiteY197" fmla="*/ 491866 h 4305008"/>
              <a:gd name="connsiteX198" fmla="*/ 4821123 w 5593163"/>
              <a:gd name="connsiteY198" fmla="*/ 491833 h 4305008"/>
              <a:gd name="connsiteX199" fmla="*/ 4821717 w 5593163"/>
              <a:gd name="connsiteY199" fmla="*/ 503273 h 4305008"/>
              <a:gd name="connsiteX200" fmla="*/ 4820346 w 5593163"/>
              <a:gd name="connsiteY200" fmla="*/ 520249 h 4305008"/>
              <a:gd name="connsiteX201" fmla="*/ 4812879 w 5593163"/>
              <a:gd name="connsiteY201" fmla="*/ 612725 h 4305008"/>
              <a:gd name="connsiteX202" fmla="*/ 4812341 w 5593163"/>
              <a:gd name="connsiteY202" fmla="*/ 619401 h 4305008"/>
              <a:gd name="connsiteX203" fmla="*/ 4811835 w 5593163"/>
              <a:gd name="connsiteY203" fmla="*/ 619464 h 4305008"/>
              <a:gd name="connsiteX204" fmla="*/ 4121670 w 5593163"/>
              <a:gd name="connsiteY204" fmla="*/ 1312505 h 4305008"/>
              <a:gd name="connsiteX205" fmla="*/ 4121554 w 5593163"/>
              <a:gd name="connsiteY205" fmla="*/ 1313653 h 4305008"/>
              <a:gd name="connsiteX206" fmla="*/ 4105337 w 5593163"/>
              <a:gd name="connsiteY206" fmla="*/ 1315193 h 4305008"/>
              <a:gd name="connsiteX207" fmla="*/ 4009911 w 5593163"/>
              <a:gd name="connsiteY207" fmla="*/ 1324255 h 4305008"/>
              <a:gd name="connsiteX208" fmla="*/ 3992792 w 5593163"/>
              <a:gd name="connsiteY208" fmla="*/ 1325881 h 4305008"/>
              <a:gd name="connsiteX209" fmla="*/ 3992766 w 5593163"/>
              <a:gd name="connsiteY209" fmla="*/ 1325386 h 4305008"/>
              <a:gd name="connsiteX210" fmla="*/ 3992267 w 5593163"/>
              <a:gd name="connsiteY210" fmla="*/ 1325419 h 4305008"/>
              <a:gd name="connsiteX211" fmla="*/ 3991674 w 5593163"/>
              <a:gd name="connsiteY211" fmla="*/ 1313979 h 4305008"/>
              <a:gd name="connsiteX212" fmla="*/ 3991674 w 5593163"/>
              <a:gd name="connsiteY212" fmla="*/ 1361805 h 4305008"/>
              <a:gd name="connsiteX213" fmla="*/ 3992268 w 5593163"/>
              <a:gd name="connsiteY213" fmla="*/ 1350455 h 4305008"/>
              <a:gd name="connsiteX214" fmla="*/ 3992766 w 5593163"/>
              <a:gd name="connsiteY214" fmla="*/ 1350487 h 4305008"/>
              <a:gd name="connsiteX215" fmla="*/ 3992792 w 5593163"/>
              <a:gd name="connsiteY215" fmla="*/ 1349997 h 4305008"/>
              <a:gd name="connsiteX216" fmla="*/ 4009880 w 5593163"/>
              <a:gd name="connsiteY216" fmla="*/ 1351607 h 4305008"/>
              <a:gd name="connsiteX217" fmla="*/ 4105341 w 5593163"/>
              <a:gd name="connsiteY217" fmla="*/ 1360601 h 4305008"/>
              <a:gd name="connsiteX218" fmla="*/ 4121554 w 5593163"/>
              <a:gd name="connsiteY218" fmla="*/ 1362128 h 4305008"/>
              <a:gd name="connsiteX219" fmla="*/ 4121671 w 5593163"/>
              <a:gd name="connsiteY219" fmla="*/ 1363267 h 4305008"/>
              <a:gd name="connsiteX220" fmla="*/ 4811836 w 5593163"/>
              <a:gd name="connsiteY220" fmla="*/ 2050865 h 4305008"/>
              <a:gd name="connsiteX221" fmla="*/ 4812342 w 5593163"/>
              <a:gd name="connsiteY221" fmla="*/ 2050928 h 4305008"/>
              <a:gd name="connsiteX222" fmla="*/ 4812882 w 5593163"/>
              <a:gd name="connsiteY222" fmla="*/ 2057565 h 4305008"/>
              <a:gd name="connsiteX223" fmla="*/ 4820346 w 5593163"/>
              <a:gd name="connsiteY223" fmla="*/ 2149296 h 4305008"/>
              <a:gd name="connsiteX224" fmla="*/ 4821717 w 5593163"/>
              <a:gd name="connsiteY224" fmla="*/ 2166144 h 4305008"/>
              <a:gd name="connsiteX225" fmla="*/ 4821124 w 5593163"/>
              <a:gd name="connsiteY225" fmla="*/ 2177494 h 4305008"/>
              <a:gd name="connsiteX226" fmla="*/ 4820625 w 5593163"/>
              <a:gd name="connsiteY226" fmla="*/ 2177461 h 4305008"/>
              <a:gd name="connsiteX227" fmla="*/ 4820599 w 5593163"/>
              <a:gd name="connsiteY227" fmla="*/ 2177952 h 4305008"/>
              <a:gd name="connsiteX228" fmla="*/ 4803481 w 5593163"/>
              <a:gd name="connsiteY228" fmla="*/ 2176339 h 4305008"/>
              <a:gd name="connsiteX229" fmla="*/ 4708054 w 5593163"/>
              <a:gd name="connsiteY229" fmla="*/ 2167348 h 4305008"/>
              <a:gd name="connsiteX230" fmla="*/ 4691837 w 5593163"/>
              <a:gd name="connsiteY230" fmla="*/ 2165820 h 4305008"/>
              <a:gd name="connsiteX231" fmla="*/ 4691721 w 5593163"/>
              <a:gd name="connsiteY231" fmla="*/ 2164681 h 4305008"/>
              <a:gd name="connsiteX232" fmla="*/ 4001556 w 5593163"/>
              <a:gd name="connsiteY232" fmla="*/ 1477083 h 4305008"/>
              <a:gd name="connsiteX233" fmla="*/ 4001050 w 5593163"/>
              <a:gd name="connsiteY233" fmla="*/ 1477021 h 4305008"/>
              <a:gd name="connsiteX234" fmla="*/ 4000512 w 5593163"/>
              <a:gd name="connsiteY234" fmla="*/ 1470397 h 4305008"/>
              <a:gd name="connsiteX235" fmla="*/ 3993045 w 5593163"/>
              <a:gd name="connsiteY235" fmla="*/ 1378647 h 4305008"/>
              <a:gd name="connsiteX236" fmla="*/ 3991674 w 5593163"/>
              <a:gd name="connsiteY236" fmla="*/ 1361805 h 4305008"/>
              <a:gd name="connsiteX237" fmla="*/ 3991674 w 5593163"/>
              <a:gd name="connsiteY237" fmla="*/ 3010804 h 4305008"/>
              <a:gd name="connsiteX238" fmla="*/ 3993045 w 5593163"/>
              <a:gd name="connsiteY238" fmla="*/ 2993823 h 4305008"/>
              <a:gd name="connsiteX239" fmla="*/ 4000509 w 5593163"/>
              <a:gd name="connsiteY239" fmla="*/ 2901366 h 4305008"/>
              <a:gd name="connsiteX240" fmla="*/ 4001049 w 5593163"/>
              <a:gd name="connsiteY240" fmla="*/ 2894676 h 4305008"/>
              <a:gd name="connsiteX241" fmla="*/ 4001555 w 5593163"/>
              <a:gd name="connsiteY241" fmla="*/ 2894613 h 4305008"/>
              <a:gd name="connsiteX242" fmla="*/ 4691720 w 5593163"/>
              <a:gd name="connsiteY242" fmla="*/ 2201572 h 4305008"/>
              <a:gd name="connsiteX243" fmla="*/ 4691837 w 5593163"/>
              <a:gd name="connsiteY243" fmla="*/ 2200424 h 4305008"/>
              <a:gd name="connsiteX244" fmla="*/ 4708050 w 5593163"/>
              <a:gd name="connsiteY244" fmla="*/ 2198885 h 4305008"/>
              <a:gd name="connsiteX245" fmla="*/ 4803512 w 5593163"/>
              <a:gd name="connsiteY245" fmla="*/ 2189820 h 4305008"/>
              <a:gd name="connsiteX246" fmla="*/ 4820599 w 5593163"/>
              <a:gd name="connsiteY246" fmla="*/ 2188197 h 4305008"/>
              <a:gd name="connsiteX247" fmla="*/ 4820625 w 5593163"/>
              <a:gd name="connsiteY247" fmla="*/ 2188691 h 4305008"/>
              <a:gd name="connsiteX248" fmla="*/ 4821123 w 5593163"/>
              <a:gd name="connsiteY248" fmla="*/ 2188658 h 4305008"/>
              <a:gd name="connsiteX249" fmla="*/ 4821717 w 5593163"/>
              <a:gd name="connsiteY249" fmla="*/ 2200098 h 4305008"/>
              <a:gd name="connsiteX250" fmla="*/ 4820346 w 5593163"/>
              <a:gd name="connsiteY250" fmla="*/ 2217074 h 4305008"/>
              <a:gd name="connsiteX251" fmla="*/ 4812879 w 5593163"/>
              <a:gd name="connsiteY251" fmla="*/ 2309550 h 4305008"/>
              <a:gd name="connsiteX252" fmla="*/ 4812341 w 5593163"/>
              <a:gd name="connsiteY252" fmla="*/ 2316226 h 4305008"/>
              <a:gd name="connsiteX253" fmla="*/ 4811835 w 5593163"/>
              <a:gd name="connsiteY253" fmla="*/ 2316289 h 4305008"/>
              <a:gd name="connsiteX254" fmla="*/ 4121670 w 5593163"/>
              <a:gd name="connsiteY254" fmla="*/ 3009330 h 4305008"/>
              <a:gd name="connsiteX255" fmla="*/ 4121554 w 5593163"/>
              <a:gd name="connsiteY255" fmla="*/ 3010478 h 4305008"/>
              <a:gd name="connsiteX256" fmla="*/ 4105337 w 5593163"/>
              <a:gd name="connsiteY256" fmla="*/ 3012018 h 4305008"/>
              <a:gd name="connsiteX257" fmla="*/ 4009911 w 5593163"/>
              <a:gd name="connsiteY257" fmla="*/ 3021080 h 4305008"/>
              <a:gd name="connsiteX258" fmla="*/ 3992792 w 5593163"/>
              <a:gd name="connsiteY258" fmla="*/ 3022706 h 4305008"/>
              <a:gd name="connsiteX259" fmla="*/ 3992766 w 5593163"/>
              <a:gd name="connsiteY259" fmla="*/ 3022211 h 4305008"/>
              <a:gd name="connsiteX260" fmla="*/ 3992267 w 5593163"/>
              <a:gd name="connsiteY260" fmla="*/ 3022244 h 4305008"/>
              <a:gd name="connsiteX261" fmla="*/ 3991674 w 5593163"/>
              <a:gd name="connsiteY261" fmla="*/ 3010804 h 4305008"/>
              <a:gd name="connsiteX262" fmla="*/ 3991674 w 5593163"/>
              <a:gd name="connsiteY262" fmla="*/ 3058630 h 4305008"/>
              <a:gd name="connsiteX263" fmla="*/ 3992268 w 5593163"/>
              <a:gd name="connsiteY263" fmla="*/ 3047280 h 4305008"/>
              <a:gd name="connsiteX264" fmla="*/ 3992766 w 5593163"/>
              <a:gd name="connsiteY264" fmla="*/ 3047312 h 4305008"/>
              <a:gd name="connsiteX265" fmla="*/ 3992792 w 5593163"/>
              <a:gd name="connsiteY265" fmla="*/ 3046822 h 4305008"/>
              <a:gd name="connsiteX266" fmla="*/ 4009880 w 5593163"/>
              <a:gd name="connsiteY266" fmla="*/ 3048432 h 4305008"/>
              <a:gd name="connsiteX267" fmla="*/ 4105341 w 5593163"/>
              <a:gd name="connsiteY267" fmla="*/ 3057426 h 4305008"/>
              <a:gd name="connsiteX268" fmla="*/ 4121554 w 5593163"/>
              <a:gd name="connsiteY268" fmla="*/ 3058953 h 4305008"/>
              <a:gd name="connsiteX269" fmla="*/ 4121671 w 5593163"/>
              <a:gd name="connsiteY269" fmla="*/ 3060092 h 4305008"/>
              <a:gd name="connsiteX270" fmla="*/ 4811836 w 5593163"/>
              <a:gd name="connsiteY270" fmla="*/ 3747690 h 4305008"/>
              <a:gd name="connsiteX271" fmla="*/ 4812342 w 5593163"/>
              <a:gd name="connsiteY271" fmla="*/ 3747753 h 4305008"/>
              <a:gd name="connsiteX272" fmla="*/ 4812882 w 5593163"/>
              <a:gd name="connsiteY272" fmla="*/ 3754390 h 4305008"/>
              <a:gd name="connsiteX273" fmla="*/ 4820346 w 5593163"/>
              <a:gd name="connsiteY273" fmla="*/ 3846121 h 4305008"/>
              <a:gd name="connsiteX274" fmla="*/ 4821717 w 5593163"/>
              <a:gd name="connsiteY274" fmla="*/ 3862969 h 4305008"/>
              <a:gd name="connsiteX275" fmla="*/ 4821124 w 5593163"/>
              <a:gd name="connsiteY275" fmla="*/ 3874319 h 4305008"/>
              <a:gd name="connsiteX276" fmla="*/ 4820625 w 5593163"/>
              <a:gd name="connsiteY276" fmla="*/ 3874286 h 4305008"/>
              <a:gd name="connsiteX277" fmla="*/ 4820599 w 5593163"/>
              <a:gd name="connsiteY277" fmla="*/ 3874777 h 4305008"/>
              <a:gd name="connsiteX278" fmla="*/ 4803481 w 5593163"/>
              <a:gd name="connsiteY278" fmla="*/ 3873164 h 4305008"/>
              <a:gd name="connsiteX279" fmla="*/ 4708054 w 5593163"/>
              <a:gd name="connsiteY279" fmla="*/ 3864173 h 4305008"/>
              <a:gd name="connsiteX280" fmla="*/ 4691837 w 5593163"/>
              <a:gd name="connsiteY280" fmla="*/ 3862645 h 4305008"/>
              <a:gd name="connsiteX281" fmla="*/ 4691721 w 5593163"/>
              <a:gd name="connsiteY281" fmla="*/ 3861506 h 4305008"/>
              <a:gd name="connsiteX282" fmla="*/ 4001556 w 5593163"/>
              <a:gd name="connsiteY282" fmla="*/ 3173908 h 4305008"/>
              <a:gd name="connsiteX283" fmla="*/ 4001050 w 5593163"/>
              <a:gd name="connsiteY283" fmla="*/ 3173846 h 4305008"/>
              <a:gd name="connsiteX284" fmla="*/ 4000512 w 5593163"/>
              <a:gd name="connsiteY284" fmla="*/ 3167222 h 4305008"/>
              <a:gd name="connsiteX285" fmla="*/ 3993045 w 5593163"/>
              <a:gd name="connsiteY285" fmla="*/ 3075472 h 4305008"/>
              <a:gd name="connsiteX286" fmla="*/ 3991674 w 5593163"/>
              <a:gd name="connsiteY286" fmla="*/ 3058630 h 4305008"/>
              <a:gd name="connsiteX287" fmla="*/ 3293448 w 5593163"/>
              <a:gd name="connsiteY287" fmla="*/ 636203 h 4305008"/>
              <a:gd name="connsiteX288" fmla="*/ 3836757 w 5593163"/>
              <a:gd name="connsiteY288" fmla="*/ 1181049 h 4305008"/>
              <a:gd name="connsiteX289" fmla="*/ 3293448 w 5593163"/>
              <a:gd name="connsiteY289" fmla="*/ 636203 h 4305008"/>
              <a:gd name="connsiteX290" fmla="*/ 3293448 w 5593163"/>
              <a:gd name="connsiteY290" fmla="*/ 2333028 h 4305008"/>
              <a:gd name="connsiteX291" fmla="*/ 3836757 w 5593163"/>
              <a:gd name="connsiteY291" fmla="*/ 2877874 h 4305008"/>
              <a:gd name="connsiteX292" fmla="*/ 3293448 w 5593163"/>
              <a:gd name="connsiteY292" fmla="*/ 2333028 h 4305008"/>
              <a:gd name="connsiteX293" fmla="*/ 3293446 w 5593163"/>
              <a:gd name="connsiteY293" fmla="*/ 2034258 h 4305008"/>
              <a:gd name="connsiteX294" fmla="*/ 3836755 w 5593163"/>
              <a:gd name="connsiteY294" fmla="*/ 1493690 h 4305008"/>
              <a:gd name="connsiteX295" fmla="*/ 3293446 w 5593163"/>
              <a:gd name="connsiteY295" fmla="*/ 2034258 h 4305008"/>
              <a:gd name="connsiteX296" fmla="*/ 3293446 w 5593163"/>
              <a:gd name="connsiteY296" fmla="*/ 3731083 h 4305008"/>
              <a:gd name="connsiteX297" fmla="*/ 3836755 w 5593163"/>
              <a:gd name="connsiteY297" fmla="*/ 3190516 h 4305008"/>
              <a:gd name="connsiteX298" fmla="*/ 3293446 w 5593163"/>
              <a:gd name="connsiteY298" fmla="*/ 3731083 h 4305008"/>
              <a:gd name="connsiteX299" fmla="*/ 3150081 w 5593163"/>
              <a:gd name="connsiteY299" fmla="*/ 503273 h 4305008"/>
              <a:gd name="connsiteX300" fmla="*/ 3150675 w 5593163"/>
              <a:gd name="connsiteY300" fmla="*/ 491833 h 4305008"/>
              <a:gd name="connsiteX301" fmla="*/ 3151173 w 5593163"/>
              <a:gd name="connsiteY301" fmla="*/ 491866 h 4305008"/>
              <a:gd name="connsiteX302" fmla="*/ 3151199 w 5593163"/>
              <a:gd name="connsiteY302" fmla="*/ 491372 h 4305008"/>
              <a:gd name="connsiteX303" fmla="*/ 3168287 w 5593163"/>
              <a:gd name="connsiteY303" fmla="*/ 492995 h 4305008"/>
              <a:gd name="connsiteX304" fmla="*/ 3263748 w 5593163"/>
              <a:gd name="connsiteY304" fmla="*/ 502060 h 4305008"/>
              <a:gd name="connsiteX305" fmla="*/ 3279961 w 5593163"/>
              <a:gd name="connsiteY305" fmla="*/ 503599 h 4305008"/>
              <a:gd name="connsiteX306" fmla="*/ 3280078 w 5593163"/>
              <a:gd name="connsiteY306" fmla="*/ 504747 h 4305008"/>
              <a:gd name="connsiteX307" fmla="*/ 3970244 w 5593163"/>
              <a:gd name="connsiteY307" fmla="*/ 1197788 h 4305008"/>
              <a:gd name="connsiteX308" fmla="*/ 3970749 w 5593163"/>
              <a:gd name="connsiteY308" fmla="*/ 1197851 h 4305008"/>
              <a:gd name="connsiteX309" fmla="*/ 3971290 w 5593163"/>
              <a:gd name="connsiteY309" fmla="*/ 1204541 h 4305008"/>
              <a:gd name="connsiteX310" fmla="*/ 3978754 w 5593163"/>
              <a:gd name="connsiteY310" fmla="*/ 1296998 h 4305008"/>
              <a:gd name="connsiteX311" fmla="*/ 3980124 w 5593163"/>
              <a:gd name="connsiteY311" fmla="*/ 1313979 h 4305008"/>
              <a:gd name="connsiteX312" fmla="*/ 3979531 w 5593163"/>
              <a:gd name="connsiteY312" fmla="*/ 1325419 h 4305008"/>
              <a:gd name="connsiteX313" fmla="*/ 3979032 w 5593163"/>
              <a:gd name="connsiteY313" fmla="*/ 1325386 h 4305008"/>
              <a:gd name="connsiteX314" fmla="*/ 3979006 w 5593163"/>
              <a:gd name="connsiteY314" fmla="*/ 1325881 h 4305008"/>
              <a:gd name="connsiteX315" fmla="*/ 3961888 w 5593163"/>
              <a:gd name="connsiteY315" fmla="*/ 1324255 h 4305008"/>
              <a:gd name="connsiteX316" fmla="*/ 3866461 w 5593163"/>
              <a:gd name="connsiteY316" fmla="*/ 1315193 h 4305008"/>
              <a:gd name="connsiteX317" fmla="*/ 3850245 w 5593163"/>
              <a:gd name="connsiteY317" fmla="*/ 1313653 h 4305008"/>
              <a:gd name="connsiteX318" fmla="*/ 3850129 w 5593163"/>
              <a:gd name="connsiteY318" fmla="*/ 1312505 h 4305008"/>
              <a:gd name="connsiteX319" fmla="*/ 3159963 w 5593163"/>
              <a:gd name="connsiteY319" fmla="*/ 619464 h 4305008"/>
              <a:gd name="connsiteX320" fmla="*/ 3159457 w 5593163"/>
              <a:gd name="connsiteY320" fmla="*/ 619401 h 4305008"/>
              <a:gd name="connsiteX321" fmla="*/ 3158919 w 5593163"/>
              <a:gd name="connsiteY321" fmla="*/ 612725 h 4305008"/>
              <a:gd name="connsiteX322" fmla="*/ 3151452 w 5593163"/>
              <a:gd name="connsiteY322" fmla="*/ 520249 h 4305008"/>
              <a:gd name="connsiteX323" fmla="*/ 3150081 w 5593163"/>
              <a:gd name="connsiteY323" fmla="*/ 503273 h 4305008"/>
              <a:gd name="connsiteX324" fmla="*/ 3150081 w 5593163"/>
              <a:gd name="connsiteY324" fmla="*/ 2200098 h 4305008"/>
              <a:gd name="connsiteX325" fmla="*/ 3150675 w 5593163"/>
              <a:gd name="connsiteY325" fmla="*/ 2188658 h 4305008"/>
              <a:gd name="connsiteX326" fmla="*/ 3151173 w 5593163"/>
              <a:gd name="connsiteY326" fmla="*/ 2188691 h 4305008"/>
              <a:gd name="connsiteX327" fmla="*/ 3151199 w 5593163"/>
              <a:gd name="connsiteY327" fmla="*/ 2188197 h 4305008"/>
              <a:gd name="connsiteX328" fmla="*/ 3168287 w 5593163"/>
              <a:gd name="connsiteY328" fmla="*/ 2189820 h 4305008"/>
              <a:gd name="connsiteX329" fmla="*/ 3263748 w 5593163"/>
              <a:gd name="connsiteY329" fmla="*/ 2198885 h 4305008"/>
              <a:gd name="connsiteX330" fmla="*/ 3279961 w 5593163"/>
              <a:gd name="connsiteY330" fmla="*/ 2200424 h 4305008"/>
              <a:gd name="connsiteX331" fmla="*/ 3280078 w 5593163"/>
              <a:gd name="connsiteY331" fmla="*/ 2201572 h 4305008"/>
              <a:gd name="connsiteX332" fmla="*/ 3970244 w 5593163"/>
              <a:gd name="connsiteY332" fmla="*/ 2894613 h 4305008"/>
              <a:gd name="connsiteX333" fmla="*/ 3970749 w 5593163"/>
              <a:gd name="connsiteY333" fmla="*/ 2894676 h 4305008"/>
              <a:gd name="connsiteX334" fmla="*/ 3971290 w 5593163"/>
              <a:gd name="connsiteY334" fmla="*/ 2901366 h 4305008"/>
              <a:gd name="connsiteX335" fmla="*/ 3978754 w 5593163"/>
              <a:gd name="connsiteY335" fmla="*/ 2993823 h 4305008"/>
              <a:gd name="connsiteX336" fmla="*/ 3980124 w 5593163"/>
              <a:gd name="connsiteY336" fmla="*/ 3010804 h 4305008"/>
              <a:gd name="connsiteX337" fmla="*/ 3979531 w 5593163"/>
              <a:gd name="connsiteY337" fmla="*/ 3022244 h 4305008"/>
              <a:gd name="connsiteX338" fmla="*/ 3979032 w 5593163"/>
              <a:gd name="connsiteY338" fmla="*/ 3022211 h 4305008"/>
              <a:gd name="connsiteX339" fmla="*/ 3979006 w 5593163"/>
              <a:gd name="connsiteY339" fmla="*/ 3022706 h 4305008"/>
              <a:gd name="connsiteX340" fmla="*/ 3961888 w 5593163"/>
              <a:gd name="connsiteY340" fmla="*/ 3021080 h 4305008"/>
              <a:gd name="connsiteX341" fmla="*/ 3866461 w 5593163"/>
              <a:gd name="connsiteY341" fmla="*/ 3012018 h 4305008"/>
              <a:gd name="connsiteX342" fmla="*/ 3850245 w 5593163"/>
              <a:gd name="connsiteY342" fmla="*/ 3010478 h 4305008"/>
              <a:gd name="connsiteX343" fmla="*/ 3850129 w 5593163"/>
              <a:gd name="connsiteY343" fmla="*/ 3009330 h 4305008"/>
              <a:gd name="connsiteX344" fmla="*/ 3159963 w 5593163"/>
              <a:gd name="connsiteY344" fmla="*/ 2316289 h 4305008"/>
              <a:gd name="connsiteX345" fmla="*/ 3159457 w 5593163"/>
              <a:gd name="connsiteY345" fmla="*/ 2316226 h 4305008"/>
              <a:gd name="connsiteX346" fmla="*/ 3158919 w 5593163"/>
              <a:gd name="connsiteY346" fmla="*/ 2309550 h 4305008"/>
              <a:gd name="connsiteX347" fmla="*/ 3151452 w 5593163"/>
              <a:gd name="connsiteY347" fmla="*/ 2217074 h 4305008"/>
              <a:gd name="connsiteX348" fmla="*/ 3150081 w 5593163"/>
              <a:gd name="connsiteY348" fmla="*/ 2200098 h 4305008"/>
              <a:gd name="connsiteX349" fmla="*/ 3150081 w 5593163"/>
              <a:gd name="connsiteY349" fmla="*/ 3896923 h 4305008"/>
              <a:gd name="connsiteX350" fmla="*/ 3150675 w 5593163"/>
              <a:gd name="connsiteY350" fmla="*/ 3885483 h 4305008"/>
              <a:gd name="connsiteX351" fmla="*/ 3151173 w 5593163"/>
              <a:gd name="connsiteY351" fmla="*/ 3885516 h 4305008"/>
              <a:gd name="connsiteX352" fmla="*/ 3151199 w 5593163"/>
              <a:gd name="connsiteY352" fmla="*/ 3885022 h 4305008"/>
              <a:gd name="connsiteX353" fmla="*/ 3168287 w 5593163"/>
              <a:gd name="connsiteY353" fmla="*/ 3886645 h 4305008"/>
              <a:gd name="connsiteX354" fmla="*/ 3263748 w 5593163"/>
              <a:gd name="connsiteY354" fmla="*/ 3895710 h 4305008"/>
              <a:gd name="connsiteX355" fmla="*/ 3279961 w 5593163"/>
              <a:gd name="connsiteY355" fmla="*/ 3897249 h 4305008"/>
              <a:gd name="connsiteX356" fmla="*/ 3280078 w 5593163"/>
              <a:gd name="connsiteY356" fmla="*/ 3898397 h 4305008"/>
              <a:gd name="connsiteX357" fmla="*/ 3840331 w 5593163"/>
              <a:gd name="connsiteY357" fmla="*/ 4255797 h 4305008"/>
              <a:gd name="connsiteX358" fmla="*/ 3868775 w 5593163"/>
              <a:gd name="connsiteY358" fmla="*/ 4305008 h 4305008"/>
              <a:gd name="connsiteX359" fmla="*/ 3717725 w 5593163"/>
              <a:gd name="connsiteY359" fmla="*/ 4305008 h 4305008"/>
              <a:gd name="connsiteX360" fmla="*/ 3665602 w 5593163"/>
              <a:gd name="connsiteY360" fmla="*/ 4241205 h 4305008"/>
              <a:gd name="connsiteX361" fmla="*/ 3293448 w 5593163"/>
              <a:gd name="connsiteY361" fmla="*/ 4029853 h 4305008"/>
              <a:gd name="connsiteX362" fmla="*/ 3392629 w 5593163"/>
              <a:gd name="connsiteY362" fmla="*/ 4271827 h 4305008"/>
              <a:gd name="connsiteX363" fmla="*/ 3419311 w 5593163"/>
              <a:gd name="connsiteY363" fmla="*/ 4305008 h 4305008"/>
              <a:gd name="connsiteX364" fmla="*/ 3265201 w 5593163"/>
              <a:gd name="connsiteY364" fmla="*/ 4305008 h 4305008"/>
              <a:gd name="connsiteX365" fmla="*/ 3235080 w 5593163"/>
              <a:gd name="connsiteY365" fmla="*/ 4254710 h 4305008"/>
              <a:gd name="connsiteX366" fmla="*/ 3159963 w 5593163"/>
              <a:gd name="connsiteY366" fmla="*/ 4013114 h 4305008"/>
              <a:gd name="connsiteX367" fmla="*/ 3159457 w 5593163"/>
              <a:gd name="connsiteY367" fmla="*/ 4013051 h 4305008"/>
              <a:gd name="connsiteX368" fmla="*/ 3158919 w 5593163"/>
              <a:gd name="connsiteY368" fmla="*/ 4006375 h 4305008"/>
              <a:gd name="connsiteX369" fmla="*/ 3151452 w 5593163"/>
              <a:gd name="connsiteY369" fmla="*/ 3913899 h 4305008"/>
              <a:gd name="connsiteX370" fmla="*/ 3150081 w 5593163"/>
              <a:gd name="connsiteY370" fmla="*/ 3896923 h 4305008"/>
              <a:gd name="connsiteX371" fmla="*/ 3150079 w 5593163"/>
              <a:gd name="connsiteY371" fmla="*/ 469318 h 4305008"/>
              <a:gd name="connsiteX372" fmla="*/ 3151450 w 5593163"/>
              <a:gd name="connsiteY372" fmla="*/ 452471 h 4305008"/>
              <a:gd name="connsiteX373" fmla="*/ 3158914 w 5593163"/>
              <a:gd name="connsiteY373" fmla="*/ 360740 h 4305008"/>
              <a:gd name="connsiteX374" fmla="*/ 3159454 w 5593163"/>
              <a:gd name="connsiteY374" fmla="*/ 354103 h 4305008"/>
              <a:gd name="connsiteX375" fmla="*/ 3159960 w 5593163"/>
              <a:gd name="connsiteY375" fmla="*/ 354040 h 4305008"/>
              <a:gd name="connsiteX376" fmla="*/ 3244173 w 5593163"/>
              <a:gd name="connsiteY376" fmla="*/ 96778 h 4305008"/>
              <a:gd name="connsiteX377" fmla="*/ 3306807 w 5593163"/>
              <a:gd name="connsiteY377" fmla="*/ 0 h 4305008"/>
              <a:gd name="connsiteX378" fmla="*/ 3475182 w 5593163"/>
              <a:gd name="connsiteY378" fmla="*/ 0 h 4305008"/>
              <a:gd name="connsiteX379" fmla="*/ 3406954 w 5593163"/>
              <a:gd name="connsiteY379" fmla="*/ 76659 h 4305008"/>
              <a:gd name="connsiteX380" fmla="*/ 3293446 w 5593163"/>
              <a:gd name="connsiteY380" fmla="*/ 337433 h 4305008"/>
              <a:gd name="connsiteX381" fmla="*/ 3732420 w 5593163"/>
              <a:gd name="connsiteY381" fmla="*/ 44350 h 4305008"/>
              <a:gd name="connsiteX382" fmla="*/ 3754649 w 5593163"/>
              <a:gd name="connsiteY382" fmla="*/ 0 h 4305008"/>
              <a:gd name="connsiteX383" fmla="*/ 3903287 w 5593163"/>
              <a:gd name="connsiteY383" fmla="*/ 0 h 4305008"/>
              <a:gd name="connsiteX384" fmla="*/ 3851448 w 5593163"/>
              <a:gd name="connsiteY384" fmla="*/ 95636 h 4305008"/>
              <a:gd name="connsiteX385" fmla="*/ 3280075 w 5593163"/>
              <a:gd name="connsiteY385" fmla="*/ 467856 h 4305008"/>
              <a:gd name="connsiteX386" fmla="*/ 3279959 w 5593163"/>
              <a:gd name="connsiteY386" fmla="*/ 468995 h 4305008"/>
              <a:gd name="connsiteX387" fmla="*/ 3263742 w 5593163"/>
              <a:gd name="connsiteY387" fmla="*/ 470523 h 4305008"/>
              <a:gd name="connsiteX388" fmla="*/ 3168316 w 5593163"/>
              <a:gd name="connsiteY388" fmla="*/ 479514 h 4305008"/>
              <a:gd name="connsiteX389" fmla="*/ 3151197 w 5593163"/>
              <a:gd name="connsiteY389" fmla="*/ 481127 h 4305008"/>
              <a:gd name="connsiteX390" fmla="*/ 3151171 w 5593163"/>
              <a:gd name="connsiteY390" fmla="*/ 480636 h 4305008"/>
              <a:gd name="connsiteX391" fmla="*/ 3150672 w 5593163"/>
              <a:gd name="connsiteY391" fmla="*/ 480669 h 4305008"/>
              <a:gd name="connsiteX392" fmla="*/ 3150079 w 5593163"/>
              <a:gd name="connsiteY392" fmla="*/ 469318 h 4305008"/>
              <a:gd name="connsiteX393" fmla="*/ 3150079 w 5593163"/>
              <a:gd name="connsiteY393" fmla="*/ 2166144 h 4305008"/>
              <a:gd name="connsiteX394" fmla="*/ 3151450 w 5593163"/>
              <a:gd name="connsiteY394" fmla="*/ 2149296 h 4305008"/>
              <a:gd name="connsiteX395" fmla="*/ 3158914 w 5593163"/>
              <a:gd name="connsiteY395" fmla="*/ 2057565 h 4305008"/>
              <a:gd name="connsiteX396" fmla="*/ 3159454 w 5593163"/>
              <a:gd name="connsiteY396" fmla="*/ 2050928 h 4305008"/>
              <a:gd name="connsiteX397" fmla="*/ 3159960 w 5593163"/>
              <a:gd name="connsiteY397" fmla="*/ 2050865 h 4305008"/>
              <a:gd name="connsiteX398" fmla="*/ 3850126 w 5593163"/>
              <a:gd name="connsiteY398" fmla="*/ 1363267 h 4305008"/>
              <a:gd name="connsiteX399" fmla="*/ 3850243 w 5593163"/>
              <a:gd name="connsiteY399" fmla="*/ 1362128 h 4305008"/>
              <a:gd name="connsiteX400" fmla="*/ 3866455 w 5593163"/>
              <a:gd name="connsiteY400" fmla="*/ 1360601 h 4305008"/>
              <a:gd name="connsiteX401" fmla="*/ 3961917 w 5593163"/>
              <a:gd name="connsiteY401" fmla="*/ 1351607 h 4305008"/>
              <a:gd name="connsiteX402" fmla="*/ 3979004 w 5593163"/>
              <a:gd name="connsiteY402" fmla="*/ 1349997 h 4305008"/>
              <a:gd name="connsiteX403" fmla="*/ 3979030 w 5593163"/>
              <a:gd name="connsiteY403" fmla="*/ 1350487 h 4305008"/>
              <a:gd name="connsiteX404" fmla="*/ 3979528 w 5593163"/>
              <a:gd name="connsiteY404" fmla="*/ 1350455 h 4305008"/>
              <a:gd name="connsiteX405" fmla="*/ 3980122 w 5593163"/>
              <a:gd name="connsiteY405" fmla="*/ 1361805 h 4305008"/>
              <a:gd name="connsiteX406" fmla="*/ 3978752 w 5593163"/>
              <a:gd name="connsiteY406" fmla="*/ 1378647 h 4305008"/>
              <a:gd name="connsiteX407" fmla="*/ 3971285 w 5593163"/>
              <a:gd name="connsiteY407" fmla="*/ 1470397 h 4305008"/>
              <a:gd name="connsiteX408" fmla="*/ 3970746 w 5593163"/>
              <a:gd name="connsiteY408" fmla="*/ 1477021 h 4305008"/>
              <a:gd name="connsiteX409" fmla="*/ 3970241 w 5593163"/>
              <a:gd name="connsiteY409" fmla="*/ 1477083 h 4305008"/>
              <a:gd name="connsiteX410" fmla="*/ 3280075 w 5593163"/>
              <a:gd name="connsiteY410" fmla="*/ 2164681 h 4305008"/>
              <a:gd name="connsiteX411" fmla="*/ 3279959 w 5593163"/>
              <a:gd name="connsiteY411" fmla="*/ 2165820 h 4305008"/>
              <a:gd name="connsiteX412" fmla="*/ 3263742 w 5593163"/>
              <a:gd name="connsiteY412" fmla="*/ 2167348 h 4305008"/>
              <a:gd name="connsiteX413" fmla="*/ 3168316 w 5593163"/>
              <a:gd name="connsiteY413" fmla="*/ 2176339 h 4305008"/>
              <a:gd name="connsiteX414" fmla="*/ 3151197 w 5593163"/>
              <a:gd name="connsiteY414" fmla="*/ 2177952 h 4305008"/>
              <a:gd name="connsiteX415" fmla="*/ 3151171 w 5593163"/>
              <a:gd name="connsiteY415" fmla="*/ 2177461 h 4305008"/>
              <a:gd name="connsiteX416" fmla="*/ 3150672 w 5593163"/>
              <a:gd name="connsiteY416" fmla="*/ 2177494 h 4305008"/>
              <a:gd name="connsiteX417" fmla="*/ 3150079 w 5593163"/>
              <a:gd name="connsiteY417" fmla="*/ 2166144 h 4305008"/>
              <a:gd name="connsiteX418" fmla="*/ 3150079 w 5593163"/>
              <a:gd name="connsiteY418" fmla="*/ 3862969 h 4305008"/>
              <a:gd name="connsiteX419" fmla="*/ 3151450 w 5593163"/>
              <a:gd name="connsiteY419" fmla="*/ 3846121 h 4305008"/>
              <a:gd name="connsiteX420" fmla="*/ 3158914 w 5593163"/>
              <a:gd name="connsiteY420" fmla="*/ 3754390 h 4305008"/>
              <a:gd name="connsiteX421" fmla="*/ 3159454 w 5593163"/>
              <a:gd name="connsiteY421" fmla="*/ 3747753 h 4305008"/>
              <a:gd name="connsiteX422" fmla="*/ 3159960 w 5593163"/>
              <a:gd name="connsiteY422" fmla="*/ 3747690 h 4305008"/>
              <a:gd name="connsiteX423" fmla="*/ 3850126 w 5593163"/>
              <a:gd name="connsiteY423" fmla="*/ 3060092 h 4305008"/>
              <a:gd name="connsiteX424" fmla="*/ 3850243 w 5593163"/>
              <a:gd name="connsiteY424" fmla="*/ 3058953 h 4305008"/>
              <a:gd name="connsiteX425" fmla="*/ 3866455 w 5593163"/>
              <a:gd name="connsiteY425" fmla="*/ 3057426 h 4305008"/>
              <a:gd name="connsiteX426" fmla="*/ 3961917 w 5593163"/>
              <a:gd name="connsiteY426" fmla="*/ 3048432 h 4305008"/>
              <a:gd name="connsiteX427" fmla="*/ 3979004 w 5593163"/>
              <a:gd name="connsiteY427" fmla="*/ 3046822 h 4305008"/>
              <a:gd name="connsiteX428" fmla="*/ 3979030 w 5593163"/>
              <a:gd name="connsiteY428" fmla="*/ 3047312 h 4305008"/>
              <a:gd name="connsiteX429" fmla="*/ 3979528 w 5593163"/>
              <a:gd name="connsiteY429" fmla="*/ 3047280 h 4305008"/>
              <a:gd name="connsiteX430" fmla="*/ 3980122 w 5593163"/>
              <a:gd name="connsiteY430" fmla="*/ 3058630 h 4305008"/>
              <a:gd name="connsiteX431" fmla="*/ 3978752 w 5593163"/>
              <a:gd name="connsiteY431" fmla="*/ 3075472 h 4305008"/>
              <a:gd name="connsiteX432" fmla="*/ 3971285 w 5593163"/>
              <a:gd name="connsiteY432" fmla="*/ 3167222 h 4305008"/>
              <a:gd name="connsiteX433" fmla="*/ 3970746 w 5593163"/>
              <a:gd name="connsiteY433" fmla="*/ 3173846 h 4305008"/>
              <a:gd name="connsiteX434" fmla="*/ 3970241 w 5593163"/>
              <a:gd name="connsiteY434" fmla="*/ 3173908 h 4305008"/>
              <a:gd name="connsiteX435" fmla="*/ 3280075 w 5593163"/>
              <a:gd name="connsiteY435" fmla="*/ 3861506 h 4305008"/>
              <a:gd name="connsiteX436" fmla="*/ 3279959 w 5593163"/>
              <a:gd name="connsiteY436" fmla="*/ 3862645 h 4305008"/>
              <a:gd name="connsiteX437" fmla="*/ 3263742 w 5593163"/>
              <a:gd name="connsiteY437" fmla="*/ 3864173 h 4305008"/>
              <a:gd name="connsiteX438" fmla="*/ 3168316 w 5593163"/>
              <a:gd name="connsiteY438" fmla="*/ 3873164 h 4305008"/>
              <a:gd name="connsiteX439" fmla="*/ 3151197 w 5593163"/>
              <a:gd name="connsiteY439" fmla="*/ 3874777 h 4305008"/>
              <a:gd name="connsiteX440" fmla="*/ 3151171 w 5593163"/>
              <a:gd name="connsiteY440" fmla="*/ 3874286 h 4305008"/>
              <a:gd name="connsiteX441" fmla="*/ 3150672 w 5593163"/>
              <a:gd name="connsiteY441" fmla="*/ 3874319 h 4305008"/>
              <a:gd name="connsiteX442" fmla="*/ 3150079 w 5593163"/>
              <a:gd name="connsiteY442" fmla="*/ 3862969 h 4305008"/>
              <a:gd name="connsiteX443" fmla="*/ 2442890 w 5593163"/>
              <a:gd name="connsiteY443" fmla="*/ 1181049 h 4305008"/>
              <a:gd name="connsiteX444" fmla="*/ 2986199 w 5593163"/>
              <a:gd name="connsiteY444" fmla="*/ 636203 h 4305008"/>
              <a:gd name="connsiteX445" fmla="*/ 2442890 w 5593163"/>
              <a:gd name="connsiteY445" fmla="*/ 1181049 h 4305008"/>
              <a:gd name="connsiteX446" fmla="*/ 2442890 w 5593163"/>
              <a:gd name="connsiteY446" fmla="*/ 1493690 h 4305008"/>
              <a:gd name="connsiteX447" fmla="*/ 2986199 w 5593163"/>
              <a:gd name="connsiteY447" fmla="*/ 2034258 h 4305008"/>
              <a:gd name="connsiteX448" fmla="*/ 2442890 w 5593163"/>
              <a:gd name="connsiteY448" fmla="*/ 1493690 h 4305008"/>
              <a:gd name="connsiteX449" fmla="*/ 2442890 w 5593163"/>
              <a:gd name="connsiteY449" fmla="*/ 2877874 h 4305008"/>
              <a:gd name="connsiteX450" fmla="*/ 2986199 w 5593163"/>
              <a:gd name="connsiteY450" fmla="*/ 2333028 h 4305008"/>
              <a:gd name="connsiteX451" fmla="*/ 2442890 w 5593163"/>
              <a:gd name="connsiteY451" fmla="*/ 2877874 h 4305008"/>
              <a:gd name="connsiteX452" fmla="*/ 2442890 w 5593163"/>
              <a:gd name="connsiteY452" fmla="*/ 3190516 h 4305008"/>
              <a:gd name="connsiteX453" fmla="*/ 2986199 w 5593163"/>
              <a:gd name="connsiteY453" fmla="*/ 3731083 h 4305008"/>
              <a:gd name="connsiteX454" fmla="*/ 2442890 w 5593163"/>
              <a:gd name="connsiteY454" fmla="*/ 3190516 h 4305008"/>
              <a:gd name="connsiteX455" fmla="*/ 2410871 w 5593163"/>
              <a:gd name="connsiteY455" fmla="*/ 4305008 h 4305008"/>
              <a:gd name="connsiteX456" fmla="*/ 2439316 w 5593163"/>
              <a:gd name="connsiteY456" fmla="*/ 4255797 h 4305008"/>
              <a:gd name="connsiteX457" fmla="*/ 2999569 w 5593163"/>
              <a:gd name="connsiteY457" fmla="*/ 3898397 h 4305008"/>
              <a:gd name="connsiteX458" fmla="*/ 2999686 w 5593163"/>
              <a:gd name="connsiteY458" fmla="*/ 3897249 h 4305008"/>
              <a:gd name="connsiteX459" fmla="*/ 3015899 w 5593163"/>
              <a:gd name="connsiteY459" fmla="*/ 3895710 h 4305008"/>
              <a:gd name="connsiteX460" fmla="*/ 3111360 w 5593163"/>
              <a:gd name="connsiteY460" fmla="*/ 3886645 h 4305008"/>
              <a:gd name="connsiteX461" fmla="*/ 3128448 w 5593163"/>
              <a:gd name="connsiteY461" fmla="*/ 3885022 h 4305008"/>
              <a:gd name="connsiteX462" fmla="*/ 3128474 w 5593163"/>
              <a:gd name="connsiteY462" fmla="*/ 3885516 h 4305008"/>
              <a:gd name="connsiteX463" fmla="*/ 3128972 w 5593163"/>
              <a:gd name="connsiteY463" fmla="*/ 3885483 h 4305008"/>
              <a:gd name="connsiteX464" fmla="*/ 3129566 w 5593163"/>
              <a:gd name="connsiteY464" fmla="*/ 3896923 h 4305008"/>
              <a:gd name="connsiteX465" fmla="*/ 3128195 w 5593163"/>
              <a:gd name="connsiteY465" fmla="*/ 3913899 h 4305008"/>
              <a:gd name="connsiteX466" fmla="*/ 3120728 w 5593163"/>
              <a:gd name="connsiteY466" fmla="*/ 4006375 h 4305008"/>
              <a:gd name="connsiteX467" fmla="*/ 3120190 w 5593163"/>
              <a:gd name="connsiteY467" fmla="*/ 4013051 h 4305008"/>
              <a:gd name="connsiteX468" fmla="*/ 3119684 w 5593163"/>
              <a:gd name="connsiteY468" fmla="*/ 4013114 h 4305008"/>
              <a:gd name="connsiteX469" fmla="*/ 3044567 w 5593163"/>
              <a:gd name="connsiteY469" fmla="*/ 4254710 h 4305008"/>
              <a:gd name="connsiteX470" fmla="*/ 3014445 w 5593163"/>
              <a:gd name="connsiteY470" fmla="*/ 4305008 h 4305008"/>
              <a:gd name="connsiteX471" fmla="*/ 2860336 w 5593163"/>
              <a:gd name="connsiteY471" fmla="*/ 4305008 h 4305008"/>
              <a:gd name="connsiteX472" fmla="*/ 2887018 w 5593163"/>
              <a:gd name="connsiteY472" fmla="*/ 4271827 h 4305008"/>
              <a:gd name="connsiteX473" fmla="*/ 2986199 w 5593163"/>
              <a:gd name="connsiteY473" fmla="*/ 4029853 h 4305008"/>
              <a:gd name="connsiteX474" fmla="*/ 2614045 w 5593163"/>
              <a:gd name="connsiteY474" fmla="*/ 4241205 h 4305008"/>
              <a:gd name="connsiteX475" fmla="*/ 2561922 w 5593163"/>
              <a:gd name="connsiteY475" fmla="*/ 4305008 h 4305008"/>
              <a:gd name="connsiteX476" fmla="*/ 2376360 w 5593163"/>
              <a:gd name="connsiteY476" fmla="*/ 0 h 4305008"/>
              <a:gd name="connsiteX477" fmla="*/ 2524998 w 5593163"/>
              <a:gd name="connsiteY477" fmla="*/ 0 h 4305008"/>
              <a:gd name="connsiteX478" fmla="*/ 2547226 w 5593163"/>
              <a:gd name="connsiteY478" fmla="*/ 44350 h 4305008"/>
              <a:gd name="connsiteX479" fmla="*/ 2986199 w 5593163"/>
              <a:gd name="connsiteY479" fmla="*/ 337433 h 4305008"/>
              <a:gd name="connsiteX480" fmla="*/ 2872691 w 5593163"/>
              <a:gd name="connsiteY480" fmla="*/ 76659 h 4305008"/>
              <a:gd name="connsiteX481" fmla="*/ 2804464 w 5593163"/>
              <a:gd name="connsiteY481" fmla="*/ 0 h 4305008"/>
              <a:gd name="connsiteX482" fmla="*/ 2972839 w 5593163"/>
              <a:gd name="connsiteY482" fmla="*/ 0 h 4305008"/>
              <a:gd name="connsiteX483" fmla="*/ 3035473 w 5593163"/>
              <a:gd name="connsiteY483" fmla="*/ 96778 h 4305008"/>
              <a:gd name="connsiteX484" fmla="*/ 3119686 w 5593163"/>
              <a:gd name="connsiteY484" fmla="*/ 354040 h 4305008"/>
              <a:gd name="connsiteX485" fmla="*/ 3120191 w 5593163"/>
              <a:gd name="connsiteY485" fmla="*/ 354103 h 4305008"/>
              <a:gd name="connsiteX486" fmla="*/ 3120732 w 5593163"/>
              <a:gd name="connsiteY486" fmla="*/ 360740 h 4305008"/>
              <a:gd name="connsiteX487" fmla="*/ 3128196 w 5593163"/>
              <a:gd name="connsiteY487" fmla="*/ 452471 h 4305008"/>
              <a:gd name="connsiteX488" fmla="*/ 3129566 w 5593163"/>
              <a:gd name="connsiteY488" fmla="*/ 469318 h 4305008"/>
              <a:gd name="connsiteX489" fmla="*/ 3128973 w 5593163"/>
              <a:gd name="connsiteY489" fmla="*/ 480669 h 4305008"/>
              <a:gd name="connsiteX490" fmla="*/ 3128474 w 5593163"/>
              <a:gd name="connsiteY490" fmla="*/ 480636 h 4305008"/>
              <a:gd name="connsiteX491" fmla="*/ 3128448 w 5593163"/>
              <a:gd name="connsiteY491" fmla="*/ 481127 h 4305008"/>
              <a:gd name="connsiteX492" fmla="*/ 3111330 w 5593163"/>
              <a:gd name="connsiteY492" fmla="*/ 479514 h 4305008"/>
              <a:gd name="connsiteX493" fmla="*/ 3015903 w 5593163"/>
              <a:gd name="connsiteY493" fmla="*/ 470523 h 4305008"/>
              <a:gd name="connsiteX494" fmla="*/ 2999687 w 5593163"/>
              <a:gd name="connsiteY494" fmla="*/ 468995 h 4305008"/>
              <a:gd name="connsiteX495" fmla="*/ 2999571 w 5593163"/>
              <a:gd name="connsiteY495" fmla="*/ 467856 h 4305008"/>
              <a:gd name="connsiteX496" fmla="*/ 2428199 w 5593163"/>
              <a:gd name="connsiteY496" fmla="*/ 95636 h 4305008"/>
              <a:gd name="connsiteX497" fmla="*/ 2299523 w 5593163"/>
              <a:gd name="connsiteY497" fmla="*/ 1313979 h 4305008"/>
              <a:gd name="connsiteX498" fmla="*/ 2300894 w 5593163"/>
              <a:gd name="connsiteY498" fmla="*/ 1296998 h 4305008"/>
              <a:gd name="connsiteX499" fmla="*/ 2308358 w 5593163"/>
              <a:gd name="connsiteY499" fmla="*/ 1204541 h 4305008"/>
              <a:gd name="connsiteX500" fmla="*/ 2308898 w 5593163"/>
              <a:gd name="connsiteY500" fmla="*/ 1197851 h 4305008"/>
              <a:gd name="connsiteX501" fmla="*/ 2309404 w 5593163"/>
              <a:gd name="connsiteY501" fmla="*/ 1197788 h 4305008"/>
              <a:gd name="connsiteX502" fmla="*/ 2999570 w 5593163"/>
              <a:gd name="connsiteY502" fmla="*/ 504747 h 4305008"/>
              <a:gd name="connsiteX503" fmla="*/ 2999687 w 5593163"/>
              <a:gd name="connsiteY503" fmla="*/ 503599 h 4305008"/>
              <a:gd name="connsiteX504" fmla="*/ 3015899 w 5593163"/>
              <a:gd name="connsiteY504" fmla="*/ 502060 h 4305008"/>
              <a:gd name="connsiteX505" fmla="*/ 3111361 w 5593163"/>
              <a:gd name="connsiteY505" fmla="*/ 492995 h 4305008"/>
              <a:gd name="connsiteX506" fmla="*/ 3128448 w 5593163"/>
              <a:gd name="connsiteY506" fmla="*/ 491372 h 4305008"/>
              <a:gd name="connsiteX507" fmla="*/ 3128474 w 5593163"/>
              <a:gd name="connsiteY507" fmla="*/ 491866 h 4305008"/>
              <a:gd name="connsiteX508" fmla="*/ 3128972 w 5593163"/>
              <a:gd name="connsiteY508" fmla="*/ 491833 h 4305008"/>
              <a:gd name="connsiteX509" fmla="*/ 3129566 w 5593163"/>
              <a:gd name="connsiteY509" fmla="*/ 503273 h 4305008"/>
              <a:gd name="connsiteX510" fmla="*/ 3128196 w 5593163"/>
              <a:gd name="connsiteY510" fmla="*/ 520249 h 4305008"/>
              <a:gd name="connsiteX511" fmla="*/ 3120729 w 5593163"/>
              <a:gd name="connsiteY511" fmla="*/ 612725 h 4305008"/>
              <a:gd name="connsiteX512" fmla="*/ 3120190 w 5593163"/>
              <a:gd name="connsiteY512" fmla="*/ 619401 h 4305008"/>
              <a:gd name="connsiteX513" fmla="*/ 3119685 w 5593163"/>
              <a:gd name="connsiteY513" fmla="*/ 619464 h 4305008"/>
              <a:gd name="connsiteX514" fmla="*/ 2429519 w 5593163"/>
              <a:gd name="connsiteY514" fmla="*/ 1312505 h 4305008"/>
              <a:gd name="connsiteX515" fmla="*/ 2429403 w 5593163"/>
              <a:gd name="connsiteY515" fmla="*/ 1313653 h 4305008"/>
              <a:gd name="connsiteX516" fmla="*/ 2413186 w 5593163"/>
              <a:gd name="connsiteY516" fmla="*/ 1315193 h 4305008"/>
              <a:gd name="connsiteX517" fmla="*/ 2317760 w 5593163"/>
              <a:gd name="connsiteY517" fmla="*/ 1324255 h 4305008"/>
              <a:gd name="connsiteX518" fmla="*/ 2300641 w 5593163"/>
              <a:gd name="connsiteY518" fmla="*/ 1325881 h 4305008"/>
              <a:gd name="connsiteX519" fmla="*/ 2300615 w 5593163"/>
              <a:gd name="connsiteY519" fmla="*/ 1325386 h 4305008"/>
              <a:gd name="connsiteX520" fmla="*/ 2300116 w 5593163"/>
              <a:gd name="connsiteY520" fmla="*/ 1325419 h 4305008"/>
              <a:gd name="connsiteX521" fmla="*/ 2299523 w 5593163"/>
              <a:gd name="connsiteY521" fmla="*/ 1313979 h 4305008"/>
              <a:gd name="connsiteX522" fmla="*/ 2299523 w 5593163"/>
              <a:gd name="connsiteY522" fmla="*/ 1361805 h 4305008"/>
              <a:gd name="connsiteX523" fmla="*/ 2300117 w 5593163"/>
              <a:gd name="connsiteY523" fmla="*/ 1350455 h 4305008"/>
              <a:gd name="connsiteX524" fmla="*/ 2300615 w 5593163"/>
              <a:gd name="connsiteY524" fmla="*/ 1350487 h 4305008"/>
              <a:gd name="connsiteX525" fmla="*/ 2300641 w 5593163"/>
              <a:gd name="connsiteY525" fmla="*/ 1349997 h 4305008"/>
              <a:gd name="connsiteX526" fmla="*/ 2317729 w 5593163"/>
              <a:gd name="connsiteY526" fmla="*/ 1351607 h 4305008"/>
              <a:gd name="connsiteX527" fmla="*/ 2413190 w 5593163"/>
              <a:gd name="connsiteY527" fmla="*/ 1360601 h 4305008"/>
              <a:gd name="connsiteX528" fmla="*/ 2429403 w 5593163"/>
              <a:gd name="connsiteY528" fmla="*/ 1362128 h 4305008"/>
              <a:gd name="connsiteX529" fmla="*/ 2429520 w 5593163"/>
              <a:gd name="connsiteY529" fmla="*/ 1363267 h 4305008"/>
              <a:gd name="connsiteX530" fmla="*/ 3119686 w 5593163"/>
              <a:gd name="connsiteY530" fmla="*/ 2050865 h 4305008"/>
              <a:gd name="connsiteX531" fmla="*/ 3120191 w 5593163"/>
              <a:gd name="connsiteY531" fmla="*/ 2050928 h 4305008"/>
              <a:gd name="connsiteX532" fmla="*/ 3120732 w 5593163"/>
              <a:gd name="connsiteY532" fmla="*/ 2057565 h 4305008"/>
              <a:gd name="connsiteX533" fmla="*/ 3128196 w 5593163"/>
              <a:gd name="connsiteY533" fmla="*/ 2149296 h 4305008"/>
              <a:gd name="connsiteX534" fmla="*/ 3129566 w 5593163"/>
              <a:gd name="connsiteY534" fmla="*/ 2166144 h 4305008"/>
              <a:gd name="connsiteX535" fmla="*/ 3128973 w 5593163"/>
              <a:gd name="connsiteY535" fmla="*/ 2177494 h 4305008"/>
              <a:gd name="connsiteX536" fmla="*/ 3128474 w 5593163"/>
              <a:gd name="connsiteY536" fmla="*/ 2177461 h 4305008"/>
              <a:gd name="connsiteX537" fmla="*/ 3128448 w 5593163"/>
              <a:gd name="connsiteY537" fmla="*/ 2177952 h 4305008"/>
              <a:gd name="connsiteX538" fmla="*/ 3111330 w 5593163"/>
              <a:gd name="connsiteY538" fmla="*/ 2176339 h 4305008"/>
              <a:gd name="connsiteX539" fmla="*/ 3015903 w 5593163"/>
              <a:gd name="connsiteY539" fmla="*/ 2167348 h 4305008"/>
              <a:gd name="connsiteX540" fmla="*/ 2999687 w 5593163"/>
              <a:gd name="connsiteY540" fmla="*/ 2165820 h 4305008"/>
              <a:gd name="connsiteX541" fmla="*/ 2999571 w 5593163"/>
              <a:gd name="connsiteY541" fmla="*/ 2164681 h 4305008"/>
              <a:gd name="connsiteX542" fmla="*/ 2309405 w 5593163"/>
              <a:gd name="connsiteY542" fmla="*/ 1477083 h 4305008"/>
              <a:gd name="connsiteX543" fmla="*/ 2308899 w 5593163"/>
              <a:gd name="connsiteY543" fmla="*/ 1477021 h 4305008"/>
              <a:gd name="connsiteX544" fmla="*/ 2308361 w 5593163"/>
              <a:gd name="connsiteY544" fmla="*/ 1470397 h 4305008"/>
              <a:gd name="connsiteX545" fmla="*/ 2300894 w 5593163"/>
              <a:gd name="connsiteY545" fmla="*/ 1378647 h 4305008"/>
              <a:gd name="connsiteX546" fmla="*/ 2299523 w 5593163"/>
              <a:gd name="connsiteY546" fmla="*/ 1361805 h 4305008"/>
              <a:gd name="connsiteX547" fmla="*/ 2299523 w 5593163"/>
              <a:gd name="connsiteY547" fmla="*/ 3010804 h 4305008"/>
              <a:gd name="connsiteX548" fmla="*/ 2300894 w 5593163"/>
              <a:gd name="connsiteY548" fmla="*/ 2993823 h 4305008"/>
              <a:gd name="connsiteX549" fmla="*/ 2308358 w 5593163"/>
              <a:gd name="connsiteY549" fmla="*/ 2901366 h 4305008"/>
              <a:gd name="connsiteX550" fmla="*/ 2308898 w 5593163"/>
              <a:gd name="connsiteY550" fmla="*/ 2894676 h 4305008"/>
              <a:gd name="connsiteX551" fmla="*/ 2309404 w 5593163"/>
              <a:gd name="connsiteY551" fmla="*/ 2894613 h 4305008"/>
              <a:gd name="connsiteX552" fmla="*/ 2999570 w 5593163"/>
              <a:gd name="connsiteY552" fmla="*/ 2201572 h 4305008"/>
              <a:gd name="connsiteX553" fmla="*/ 2999687 w 5593163"/>
              <a:gd name="connsiteY553" fmla="*/ 2200424 h 4305008"/>
              <a:gd name="connsiteX554" fmla="*/ 3015899 w 5593163"/>
              <a:gd name="connsiteY554" fmla="*/ 2198885 h 4305008"/>
              <a:gd name="connsiteX555" fmla="*/ 3111361 w 5593163"/>
              <a:gd name="connsiteY555" fmla="*/ 2189820 h 4305008"/>
              <a:gd name="connsiteX556" fmla="*/ 3128448 w 5593163"/>
              <a:gd name="connsiteY556" fmla="*/ 2188197 h 4305008"/>
              <a:gd name="connsiteX557" fmla="*/ 3128474 w 5593163"/>
              <a:gd name="connsiteY557" fmla="*/ 2188691 h 4305008"/>
              <a:gd name="connsiteX558" fmla="*/ 3128972 w 5593163"/>
              <a:gd name="connsiteY558" fmla="*/ 2188658 h 4305008"/>
              <a:gd name="connsiteX559" fmla="*/ 3129566 w 5593163"/>
              <a:gd name="connsiteY559" fmla="*/ 2200098 h 4305008"/>
              <a:gd name="connsiteX560" fmla="*/ 3128196 w 5593163"/>
              <a:gd name="connsiteY560" fmla="*/ 2217074 h 4305008"/>
              <a:gd name="connsiteX561" fmla="*/ 3120729 w 5593163"/>
              <a:gd name="connsiteY561" fmla="*/ 2309550 h 4305008"/>
              <a:gd name="connsiteX562" fmla="*/ 3120190 w 5593163"/>
              <a:gd name="connsiteY562" fmla="*/ 2316226 h 4305008"/>
              <a:gd name="connsiteX563" fmla="*/ 3119685 w 5593163"/>
              <a:gd name="connsiteY563" fmla="*/ 2316289 h 4305008"/>
              <a:gd name="connsiteX564" fmla="*/ 2429519 w 5593163"/>
              <a:gd name="connsiteY564" fmla="*/ 3009330 h 4305008"/>
              <a:gd name="connsiteX565" fmla="*/ 2429403 w 5593163"/>
              <a:gd name="connsiteY565" fmla="*/ 3010478 h 4305008"/>
              <a:gd name="connsiteX566" fmla="*/ 2413186 w 5593163"/>
              <a:gd name="connsiteY566" fmla="*/ 3012018 h 4305008"/>
              <a:gd name="connsiteX567" fmla="*/ 2317760 w 5593163"/>
              <a:gd name="connsiteY567" fmla="*/ 3021080 h 4305008"/>
              <a:gd name="connsiteX568" fmla="*/ 2300641 w 5593163"/>
              <a:gd name="connsiteY568" fmla="*/ 3022706 h 4305008"/>
              <a:gd name="connsiteX569" fmla="*/ 2300615 w 5593163"/>
              <a:gd name="connsiteY569" fmla="*/ 3022211 h 4305008"/>
              <a:gd name="connsiteX570" fmla="*/ 2300116 w 5593163"/>
              <a:gd name="connsiteY570" fmla="*/ 3022244 h 4305008"/>
              <a:gd name="connsiteX571" fmla="*/ 2299523 w 5593163"/>
              <a:gd name="connsiteY571" fmla="*/ 3010804 h 4305008"/>
              <a:gd name="connsiteX572" fmla="*/ 2299523 w 5593163"/>
              <a:gd name="connsiteY572" fmla="*/ 3058630 h 4305008"/>
              <a:gd name="connsiteX573" fmla="*/ 2300117 w 5593163"/>
              <a:gd name="connsiteY573" fmla="*/ 3047280 h 4305008"/>
              <a:gd name="connsiteX574" fmla="*/ 2300615 w 5593163"/>
              <a:gd name="connsiteY574" fmla="*/ 3047312 h 4305008"/>
              <a:gd name="connsiteX575" fmla="*/ 2300641 w 5593163"/>
              <a:gd name="connsiteY575" fmla="*/ 3046822 h 4305008"/>
              <a:gd name="connsiteX576" fmla="*/ 2317729 w 5593163"/>
              <a:gd name="connsiteY576" fmla="*/ 3048432 h 4305008"/>
              <a:gd name="connsiteX577" fmla="*/ 2413190 w 5593163"/>
              <a:gd name="connsiteY577" fmla="*/ 3057426 h 4305008"/>
              <a:gd name="connsiteX578" fmla="*/ 2429403 w 5593163"/>
              <a:gd name="connsiteY578" fmla="*/ 3058953 h 4305008"/>
              <a:gd name="connsiteX579" fmla="*/ 2429520 w 5593163"/>
              <a:gd name="connsiteY579" fmla="*/ 3060092 h 4305008"/>
              <a:gd name="connsiteX580" fmla="*/ 3119686 w 5593163"/>
              <a:gd name="connsiteY580" fmla="*/ 3747690 h 4305008"/>
              <a:gd name="connsiteX581" fmla="*/ 3120191 w 5593163"/>
              <a:gd name="connsiteY581" fmla="*/ 3747753 h 4305008"/>
              <a:gd name="connsiteX582" fmla="*/ 3120732 w 5593163"/>
              <a:gd name="connsiteY582" fmla="*/ 3754390 h 4305008"/>
              <a:gd name="connsiteX583" fmla="*/ 3128196 w 5593163"/>
              <a:gd name="connsiteY583" fmla="*/ 3846121 h 4305008"/>
              <a:gd name="connsiteX584" fmla="*/ 3129566 w 5593163"/>
              <a:gd name="connsiteY584" fmla="*/ 3862969 h 4305008"/>
              <a:gd name="connsiteX585" fmla="*/ 3128973 w 5593163"/>
              <a:gd name="connsiteY585" fmla="*/ 3874319 h 4305008"/>
              <a:gd name="connsiteX586" fmla="*/ 3128474 w 5593163"/>
              <a:gd name="connsiteY586" fmla="*/ 3874286 h 4305008"/>
              <a:gd name="connsiteX587" fmla="*/ 3128448 w 5593163"/>
              <a:gd name="connsiteY587" fmla="*/ 3874777 h 4305008"/>
              <a:gd name="connsiteX588" fmla="*/ 3111330 w 5593163"/>
              <a:gd name="connsiteY588" fmla="*/ 3873164 h 4305008"/>
              <a:gd name="connsiteX589" fmla="*/ 3015903 w 5593163"/>
              <a:gd name="connsiteY589" fmla="*/ 3864173 h 4305008"/>
              <a:gd name="connsiteX590" fmla="*/ 2999687 w 5593163"/>
              <a:gd name="connsiteY590" fmla="*/ 3862645 h 4305008"/>
              <a:gd name="connsiteX591" fmla="*/ 2999571 w 5593163"/>
              <a:gd name="connsiteY591" fmla="*/ 3861506 h 4305008"/>
              <a:gd name="connsiteX592" fmla="*/ 2309405 w 5593163"/>
              <a:gd name="connsiteY592" fmla="*/ 3173908 h 4305008"/>
              <a:gd name="connsiteX593" fmla="*/ 2308899 w 5593163"/>
              <a:gd name="connsiteY593" fmla="*/ 3173846 h 4305008"/>
              <a:gd name="connsiteX594" fmla="*/ 2308361 w 5593163"/>
              <a:gd name="connsiteY594" fmla="*/ 3167222 h 4305008"/>
              <a:gd name="connsiteX595" fmla="*/ 2300894 w 5593163"/>
              <a:gd name="connsiteY595" fmla="*/ 3075472 h 4305008"/>
              <a:gd name="connsiteX596" fmla="*/ 2299523 w 5593163"/>
              <a:gd name="connsiteY596" fmla="*/ 3058630 h 4305008"/>
              <a:gd name="connsiteX597" fmla="*/ 1601297 w 5593163"/>
              <a:gd name="connsiteY597" fmla="*/ 636203 h 4305008"/>
              <a:gd name="connsiteX598" fmla="*/ 2144606 w 5593163"/>
              <a:gd name="connsiteY598" fmla="*/ 1181049 h 4305008"/>
              <a:gd name="connsiteX599" fmla="*/ 1601297 w 5593163"/>
              <a:gd name="connsiteY599" fmla="*/ 636203 h 4305008"/>
              <a:gd name="connsiteX600" fmla="*/ 1601297 w 5593163"/>
              <a:gd name="connsiteY600" fmla="*/ 2333028 h 4305008"/>
              <a:gd name="connsiteX601" fmla="*/ 2144606 w 5593163"/>
              <a:gd name="connsiteY601" fmla="*/ 2877874 h 4305008"/>
              <a:gd name="connsiteX602" fmla="*/ 1601297 w 5593163"/>
              <a:gd name="connsiteY602" fmla="*/ 2333028 h 4305008"/>
              <a:gd name="connsiteX603" fmla="*/ 1601295 w 5593163"/>
              <a:gd name="connsiteY603" fmla="*/ 2034258 h 4305008"/>
              <a:gd name="connsiteX604" fmla="*/ 2144604 w 5593163"/>
              <a:gd name="connsiteY604" fmla="*/ 1493690 h 4305008"/>
              <a:gd name="connsiteX605" fmla="*/ 1601295 w 5593163"/>
              <a:gd name="connsiteY605" fmla="*/ 2034258 h 4305008"/>
              <a:gd name="connsiteX606" fmla="*/ 1601295 w 5593163"/>
              <a:gd name="connsiteY606" fmla="*/ 3731083 h 4305008"/>
              <a:gd name="connsiteX607" fmla="*/ 2144604 w 5593163"/>
              <a:gd name="connsiteY607" fmla="*/ 3190516 h 4305008"/>
              <a:gd name="connsiteX608" fmla="*/ 1601295 w 5593163"/>
              <a:gd name="connsiteY608" fmla="*/ 3731083 h 4305008"/>
              <a:gd name="connsiteX609" fmla="*/ 1457930 w 5593163"/>
              <a:gd name="connsiteY609" fmla="*/ 503273 h 4305008"/>
              <a:gd name="connsiteX610" fmla="*/ 1458524 w 5593163"/>
              <a:gd name="connsiteY610" fmla="*/ 491833 h 4305008"/>
              <a:gd name="connsiteX611" fmla="*/ 1459022 w 5593163"/>
              <a:gd name="connsiteY611" fmla="*/ 491866 h 4305008"/>
              <a:gd name="connsiteX612" fmla="*/ 1459048 w 5593163"/>
              <a:gd name="connsiteY612" fmla="*/ 491372 h 4305008"/>
              <a:gd name="connsiteX613" fmla="*/ 1476135 w 5593163"/>
              <a:gd name="connsiteY613" fmla="*/ 492995 h 4305008"/>
              <a:gd name="connsiteX614" fmla="*/ 1571597 w 5593163"/>
              <a:gd name="connsiteY614" fmla="*/ 502060 h 4305008"/>
              <a:gd name="connsiteX615" fmla="*/ 1587809 w 5593163"/>
              <a:gd name="connsiteY615" fmla="*/ 503599 h 4305008"/>
              <a:gd name="connsiteX616" fmla="*/ 1587926 w 5593163"/>
              <a:gd name="connsiteY616" fmla="*/ 504747 h 4305008"/>
              <a:gd name="connsiteX617" fmla="*/ 2278092 w 5593163"/>
              <a:gd name="connsiteY617" fmla="*/ 1197788 h 4305008"/>
              <a:gd name="connsiteX618" fmla="*/ 2278598 w 5593163"/>
              <a:gd name="connsiteY618" fmla="*/ 1197851 h 4305008"/>
              <a:gd name="connsiteX619" fmla="*/ 2279138 w 5593163"/>
              <a:gd name="connsiteY619" fmla="*/ 1204541 h 4305008"/>
              <a:gd name="connsiteX620" fmla="*/ 2286602 w 5593163"/>
              <a:gd name="connsiteY620" fmla="*/ 1296998 h 4305008"/>
              <a:gd name="connsiteX621" fmla="*/ 2287973 w 5593163"/>
              <a:gd name="connsiteY621" fmla="*/ 1313979 h 4305008"/>
              <a:gd name="connsiteX622" fmla="*/ 2287380 w 5593163"/>
              <a:gd name="connsiteY622" fmla="*/ 1325419 h 4305008"/>
              <a:gd name="connsiteX623" fmla="*/ 2286881 w 5593163"/>
              <a:gd name="connsiteY623" fmla="*/ 1325386 h 4305008"/>
              <a:gd name="connsiteX624" fmla="*/ 2286855 w 5593163"/>
              <a:gd name="connsiteY624" fmla="*/ 1325881 h 4305008"/>
              <a:gd name="connsiteX625" fmla="*/ 2269736 w 5593163"/>
              <a:gd name="connsiteY625" fmla="*/ 1324255 h 4305008"/>
              <a:gd name="connsiteX626" fmla="*/ 2174310 w 5593163"/>
              <a:gd name="connsiteY626" fmla="*/ 1315193 h 4305008"/>
              <a:gd name="connsiteX627" fmla="*/ 2158093 w 5593163"/>
              <a:gd name="connsiteY627" fmla="*/ 1313653 h 4305008"/>
              <a:gd name="connsiteX628" fmla="*/ 2157977 w 5593163"/>
              <a:gd name="connsiteY628" fmla="*/ 1312505 h 4305008"/>
              <a:gd name="connsiteX629" fmla="*/ 1467811 w 5593163"/>
              <a:gd name="connsiteY629" fmla="*/ 619464 h 4305008"/>
              <a:gd name="connsiteX630" fmla="*/ 1467306 w 5593163"/>
              <a:gd name="connsiteY630" fmla="*/ 619401 h 4305008"/>
              <a:gd name="connsiteX631" fmla="*/ 1466767 w 5593163"/>
              <a:gd name="connsiteY631" fmla="*/ 612725 h 4305008"/>
              <a:gd name="connsiteX632" fmla="*/ 1459300 w 5593163"/>
              <a:gd name="connsiteY632" fmla="*/ 520249 h 4305008"/>
              <a:gd name="connsiteX633" fmla="*/ 1457930 w 5593163"/>
              <a:gd name="connsiteY633" fmla="*/ 503273 h 4305008"/>
              <a:gd name="connsiteX634" fmla="*/ 1457930 w 5593163"/>
              <a:gd name="connsiteY634" fmla="*/ 2200098 h 4305008"/>
              <a:gd name="connsiteX635" fmla="*/ 1458524 w 5593163"/>
              <a:gd name="connsiteY635" fmla="*/ 2188658 h 4305008"/>
              <a:gd name="connsiteX636" fmla="*/ 1459022 w 5593163"/>
              <a:gd name="connsiteY636" fmla="*/ 2188691 h 4305008"/>
              <a:gd name="connsiteX637" fmla="*/ 1459048 w 5593163"/>
              <a:gd name="connsiteY637" fmla="*/ 2188197 h 4305008"/>
              <a:gd name="connsiteX638" fmla="*/ 1476135 w 5593163"/>
              <a:gd name="connsiteY638" fmla="*/ 2189820 h 4305008"/>
              <a:gd name="connsiteX639" fmla="*/ 1571597 w 5593163"/>
              <a:gd name="connsiteY639" fmla="*/ 2198885 h 4305008"/>
              <a:gd name="connsiteX640" fmla="*/ 1587809 w 5593163"/>
              <a:gd name="connsiteY640" fmla="*/ 2200424 h 4305008"/>
              <a:gd name="connsiteX641" fmla="*/ 1587926 w 5593163"/>
              <a:gd name="connsiteY641" fmla="*/ 2201572 h 4305008"/>
              <a:gd name="connsiteX642" fmla="*/ 2278092 w 5593163"/>
              <a:gd name="connsiteY642" fmla="*/ 2894613 h 4305008"/>
              <a:gd name="connsiteX643" fmla="*/ 2278598 w 5593163"/>
              <a:gd name="connsiteY643" fmla="*/ 2894676 h 4305008"/>
              <a:gd name="connsiteX644" fmla="*/ 2279138 w 5593163"/>
              <a:gd name="connsiteY644" fmla="*/ 2901366 h 4305008"/>
              <a:gd name="connsiteX645" fmla="*/ 2286602 w 5593163"/>
              <a:gd name="connsiteY645" fmla="*/ 2993823 h 4305008"/>
              <a:gd name="connsiteX646" fmla="*/ 2287973 w 5593163"/>
              <a:gd name="connsiteY646" fmla="*/ 3010804 h 4305008"/>
              <a:gd name="connsiteX647" fmla="*/ 2287380 w 5593163"/>
              <a:gd name="connsiteY647" fmla="*/ 3022244 h 4305008"/>
              <a:gd name="connsiteX648" fmla="*/ 2286881 w 5593163"/>
              <a:gd name="connsiteY648" fmla="*/ 3022211 h 4305008"/>
              <a:gd name="connsiteX649" fmla="*/ 2286855 w 5593163"/>
              <a:gd name="connsiteY649" fmla="*/ 3022706 h 4305008"/>
              <a:gd name="connsiteX650" fmla="*/ 2269736 w 5593163"/>
              <a:gd name="connsiteY650" fmla="*/ 3021080 h 4305008"/>
              <a:gd name="connsiteX651" fmla="*/ 2174310 w 5593163"/>
              <a:gd name="connsiteY651" fmla="*/ 3012018 h 4305008"/>
              <a:gd name="connsiteX652" fmla="*/ 2158093 w 5593163"/>
              <a:gd name="connsiteY652" fmla="*/ 3010478 h 4305008"/>
              <a:gd name="connsiteX653" fmla="*/ 2157977 w 5593163"/>
              <a:gd name="connsiteY653" fmla="*/ 3009330 h 4305008"/>
              <a:gd name="connsiteX654" fmla="*/ 1467811 w 5593163"/>
              <a:gd name="connsiteY654" fmla="*/ 2316289 h 4305008"/>
              <a:gd name="connsiteX655" fmla="*/ 1467306 w 5593163"/>
              <a:gd name="connsiteY655" fmla="*/ 2316226 h 4305008"/>
              <a:gd name="connsiteX656" fmla="*/ 1466767 w 5593163"/>
              <a:gd name="connsiteY656" fmla="*/ 2309550 h 4305008"/>
              <a:gd name="connsiteX657" fmla="*/ 1459300 w 5593163"/>
              <a:gd name="connsiteY657" fmla="*/ 2217074 h 4305008"/>
              <a:gd name="connsiteX658" fmla="*/ 1457930 w 5593163"/>
              <a:gd name="connsiteY658" fmla="*/ 2200098 h 4305008"/>
              <a:gd name="connsiteX659" fmla="*/ 1457930 w 5593163"/>
              <a:gd name="connsiteY659" fmla="*/ 3896923 h 4305008"/>
              <a:gd name="connsiteX660" fmla="*/ 1458524 w 5593163"/>
              <a:gd name="connsiteY660" fmla="*/ 3885483 h 4305008"/>
              <a:gd name="connsiteX661" fmla="*/ 1459022 w 5593163"/>
              <a:gd name="connsiteY661" fmla="*/ 3885516 h 4305008"/>
              <a:gd name="connsiteX662" fmla="*/ 1459048 w 5593163"/>
              <a:gd name="connsiteY662" fmla="*/ 3885022 h 4305008"/>
              <a:gd name="connsiteX663" fmla="*/ 1476135 w 5593163"/>
              <a:gd name="connsiteY663" fmla="*/ 3886645 h 4305008"/>
              <a:gd name="connsiteX664" fmla="*/ 1571597 w 5593163"/>
              <a:gd name="connsiteY664" fmla="*/ 3895710 h 4305008"/>
              <a:gd name="connsiteX665" fmla="*/ 1587809 w 5593163"/>
              <a:gd name="connsiteY665" fmla="*/ 3897249 h 4305008"/>
              <a:gd name="connsiteX666" fmla="*/ 1587926 w 5593163"/>
              <a:gd name="connsiteY666" fmla="*/ 3898397 h 4305008"/>
              <a:gd name="connsiteX667" fmla="*/ 2148179 w 5593163"/>
              <a:gd name="connsiteY667" fmla="*/ 4255797 h 4305008"/>
              <a:gd name="connsiteX668" fmla="*/ 2176624 w 5593163"/>
              <a:gd name="connsiteY668" fmla="*/ 4305008 h 4305008"/>
              <a:gd name="connsiteX669" fmla="*/ 2025574 w 5593163"/>
              <a:gd name="connsiteY669" fmla="*/ 4305008 h 4305008"/>
              <a:gd name="connsiteX670" fmla="*/ 1973451 w 5593163"/>
              <a:gd name="connsiteY670" fmla="*/ 4241205 h 4305008"/>
              <a:gd name="connsiteX671" fmla="*/ 1601297 w 5593163"/>
              <a:gd name="connsiteY671" fmla="*/ 4029853 h 4305008"/>
              <a:gd name="connsiteX672" fmla="*/ 1700478 w 5593163"/>
              <a:gd name="connsiteY672" fmla="*/ 4271827 h 4305008"/>
              <a:gd name="connsiteX673" fmla="*/ 1727160 w 5593163"/>
              <a:gd name="connsiteY673" fmla="*/ 4305008 h 4305008"/>
              <a:gd name="connsiteX674" fmla="*/ 1573050 w 5593163"/>
              <a:gd name="connsiteY674" fmla="*/ 4305008 h 4305008"/>
              <a:gd name="connsiteX675" fmla="*/ 1542929 w 5593163"/>
              <a:gd name="connsiteY675" fmla="*/ 4254710 h 4305008"/>
              <a:gd name="connsiteX676" fmla="*/ 1467811 w 5593163"/>
              <a:gd name="connsiteY676" fmla="*/ 4013114 h 4305008"/>
              <a:gd name="connsiteX677" fmla="*/ 1467306 w 5593163"/>
              <a:gd name="connsiteY677" fmla="*/ 4013051 h 4305008"/>
              <a:gd name="connsiteX678" fmla="*/ 1466767 w 5593163"/>
              <a:gd name="connsiteY678" fmla="*/ 4006375 h 4305008"/>
              <a:gd name="connsiteX679" fmla="*/ 1459300 w 5593163"/>
              <a:gd name="connsiteY679" fmla="*/ 3913899 h 4305008"/>
              <a:gd name="connsiteX680" fmla="*/ 1457930 w 5593163"/>
              <a:gd name="connsiteY680" fmla="*/ 3896923 h 4305008"/>
              <a:gd name="connsiteX681" fmla="*/ 1457928 w 5593163"/>
              <a:gd name="connsiteY681" fmla="*/ 469318 h 4305008"/>
              <a:gd name="connsiteX682" fmla="*/ 1459298 w 5593163"/>
              <a:gd name="connsiteY682" fmla="*/ 452471 h 4305008"/>
              <a:gd name="connsiteX683" fmla="*/ 1466762 w 5593163"/>
              <a:gd name="connsiteY683" fmla="*/ 360740 h 4305008"/>
              <a:gd name="connsiteX684" fmla="*/ 1467303 w 5593163"/>
              <a:gd name="connsiteY684" fmla="*/ 354103 h 4305008"/>
              <a:gd name="connsiteX685" fmla="*/ 1467808 w 5593163"/>
              <a:gd name="connsiteY685" fmla="*/ 354040 h 4305008"/>
              <a:gd name="connsiteX686" fmla="*/ 1552022 w 5593163"/>
              <a:gd name="connsiteY686" fmla="*/ 96778 h 4305008"/>
              <a:gd name="connsiteX687" fmla="*/ 1614656 w 5593163"/>
              <a:gd name="connsiteY687" fmla="*/ 0 h 4305008"/>
              <a:gd name="connsiteX688" fmla="*/ 1783031 w 5593163"/>
              <a:gd name="connsiteY688" fmla="*/ 0 h 4305008"/>
              <a:gd name="connsiteX689" fmla="*/ 1714803 w 5593163"/>
              <a:gd name="connsiteY689" fmla="*/ 76659 h 4305008"/>
              <a:gd name="connsiteX690" fmla="*/ 1601295 w 5593163"/>
              <a:gd name="connsiteY690" fmla="*/ 337433 h 4305008"/>
              <a:gd name="connsiteX691" fmla="*/ 2040269 w 5593163"/>
              <a:gd name="connsiteY691" fmla="*/ 44350 h 4305008"/>
              <a:gd name="connsiteX692" fmla="*/ 2062497 w 5593163"/>
              <a:gd name="connsiteY692" fmla="*/ 0 h 4305008"/>
              <a:gd name="connsiteX693" fmla="*/ 2211135 w 5593163"/>
              <a:gd name="connsiteY693" fmla="*/ 0 h 4305008"/>
              <a:gd name="connsiteX694" fmla="*/ 2159296 w 5593163"/>
              <a:gd name="connsiteY694" fmla="*/ 95636 h 4305008"/>
              <a:gd name="connsiteX695" fmla="*/ 1587923 w 5593163"/>
              <a:gd name="connsiteY695" fmla="*/ 467856 h 4305008"/>
              <a:gd name="connsiteX696" fmla="*/ 1587807 w 5593163"/>
              <a:gd name="connsiteY696" fmla="*/ 468995 h 4305008"/>
              <a:gd name="connsiteX697" fmla="*/ 1571591 w 5593163"/>
              <a:gd name="connsiteY697" fmla="*/ 470523 h 4305008"/>
              <a:gd name="connsiteX698" fmla="*/ 1476164 w 5593163"/>
              <a:gd name="connsiteY698" fmla="*/ 479514 h 4305008"/>
              <a:gd name="connsiteX699" fmla="*/ 1459046 w 5593163"/>
              <a:gd name="connsiteY699" fmla="*/ 481127 h 4305008"/>
              <a:gd name="connsiteX700" fmla="*/ 1459020 w 5593163"/>
              <a:gd name="connsiteY700" fmla="*/ 480636 h 4305008"/>
              <a:gd name="connsiteX701" fmla="*/ 1458521 w 5593163"/>
              <a:gd name="connsiteY701" fmla="*/ 480669 h 4305008"/>
              <a:gd name="connsiteX702" fmla="*/ 1457928 w 5593163"/>
              <a:gd name="connsiteY702" fmla="*/ 469318 h 4305008"/>
              <a:gd name="connsiteX703" fmla="*/ 1457928 w 5593163"/>
              <a:gd name="connsiteY703" fmla="*/ 2166144 h 4305008"/>
              <a:gd name="connsiteX704" fmla="*/ 1459298 w 5593163"/>
              <a:gd name="connsiteY704" fmla="*/ 2149296 h 4305008"/>
              <a:gd name="connsiteX705" fmla="*/ 1466762 w 5593163"/>
              <a:gd name="connsiteY705" fmla="*/ 2057565 h 4305008"/>
              <a:gd name="connsiteX706" fmla="*/ 1467303 w 5593163"/>
              <a:gd name="connsiteY706" fmla="*/ 2050928 h 4305008"/>
              <a:gd name="connsiteX707" fmla="*/ 1467808 w 5593163"/>
              <a:gd name="connsiteY707" fmla="*/ 2050865 h 4305008"/>
              <a:gd name="connsiteX708" fmla="*/ 2157974 w 5593163"/>
              <a:gd name="connsiteY708" fmla="*/ 1363267 h 4305008"/>
              <a:gd name="connsiteX709" fmla="*/ 2158091 w 5593163"/>
              <a:gd name="connsiteY709" fmla="*/ 1362128 h 4305008"/>
              <a:gd name="connsiteX710" fmla="*/ 2174304 w 5593163"/>
              <a:gd name="connsiteY710" fmla="*/ 1360601 h 4305008"/>
              <a:gd name="connsiteX711" fmla="*/ 2269765 w 5593163"/>
              <a:gd name="connsiteY711" fmla="*/ 1351607 h 4305008"/>
              <a:gd name="connsiteX712" fmla="*/ 2286853 w 5593163"/>
              <a:gd name="connsiteY712" fmla="*/ 1349997 h 4305008"/>
              <a:gd name="connsiteX713" fmla="*/ 2286879 w 5593163"/>
              <a:gd name="connsiteY713" fmla="*/ 1350487 h 4305008"/>
              <a:gd name="connsiteX714" fmla="*/ 2287377 w 5593163"/>
              <a:gd name="connsiteY714" fmla="*/ 1350455 h 4305008"/>
              <a:gd name="connsiteX715" fmla="*/ 2287971 w 5593163"/>
              <a:gd name="connsiteY715" fmla="*/ 1361805 h 4305008"/>
              <a:gd name="connsiteX716" fmla="*/ 2286600 w 5593163"/>
              <a:gd name="connsiteY716" fmla="*/ 1378647 h 4305008"/>
              <a:gd name="connsiteX717" fmla="*/ 2279133 w 5593163"/>
              <a:gd name="connsiteY717" fmla="*/ 1470397 h 4305008"/>
              <a:gd name="connsiteX718" fmla="*/ 2278595 w 5593163"/>
              <a:gd name="connsiteY718" fmla="*/ 1477021 h 4305008"/>
              <a:gd name="connsiteX719" fmla="*/ 2278089 w 5593163"/>
              <a:gd name="connsiteY719" fmla="*/ 1477083 h 4305008"/>
              <a:gd name="connsiteX720" fmla="*/ 1587923 w 5593163"/>
              <a:gd name="connsiteY720" fmla="*/ 2164681 h 4305008"/>
              <a:gd name="connsiteX721" fmla="*/ 1587807 w 5593163"/>
              <a:gd name="connsiteY721" fmla="*/ 2165820 h 4305008"/>
              <a:gd name="connsiteX722" fmla="*/ 1571591 w 5593163"/>
              <a:gd name="connsiteY722" fmla="*/ 2167348 h 4305008"/>
              <a:gd name="connsiteX723" fmla="*/ 1476164 w 5593163"/>
              <a:gd name="connsiteY723" fmla="*/ 2176339 h 4305008"/>
              <a:gd name="connsiteX724" fmla="*/ 1459046 w 5593163"/>
              <a:gd name="connsiteY724" fmla="*/ 2177952 h 4305008"/>
              <a:gd name="connsiteX725" fmla="*/ 1459020 w 5593163"/>
              <a:gd name="connsiteY725" fmla="*/ 2177461 h 4305008"/>
              <a:gd name="connsiteX726" fmla="*/ 1458521 w 5593163"/>
              <a:gd name="connsiteY726" fmla="*/ 2177494 h 4305008"/>
              <a:gd name="connsiteX727" fmla="*/ 1457928 w 5593163"/>
              <a:gd name="connsiteY727" fmla="*/ 2166144 h 4305008"/>
              <a:gd name="connsiteX728" fmla="*/ 1457928 w 5593163"/>
              <a:gd name="connsiteY728" fmla="*/ 3862969 h 4305008"/>
              <a:gd name="connsiteX729" fmla="*/ 1459298 w 5593163"/>
              <a:gd name="connsiteY729" fmla="*/ 3846121 h 4305008"/>
              <a:gd name="connsiteX730" fmla="*/ 1466762 w 5593163"/>
              <a:gd name="connsiteY730" fmla="*/ 3754390 h 4305008"/>
              <a:gd name="connsiteX731" fmla="*/ 1467303 w 5593163"/>
              <a:gd name="connsiteY731" fmla="*/ 3747753 h 4305008"/>
              <a:gd name="connsiteX732" fmla="*/ 1467808 w 5593163"/>
              <a:gd name="connsiteY732" fmla="*/ 3747690 h 4305008"/>
              <a:gd name="connsiteX733" fmla="*/ 2157974 w 5593163"/>
              <a:gd name="connsiteY733" fmla="*/ 3060092 h 4305008"/>
              <a:gd name="connsiteX734" fmla="*/ 2158091 w 5593163"/>
              <a:gd name="connsiteY734" fmla="*/ 3058953 h 4305008"/>
              <a:gd name="connsiteX735" fmla="*/ 2174304 w 5593163"/>
              <a:gd name="connsiteY735" fmla="*/ 3057426 h 4305008"/>
              <a:gd name="connsiteX736" fmla="*/ 2269765 w 5593163"/>
              <a:gd name="connsiteY736" fmla="*/ 3048432 h 4305008"/>
              <a:gd name="connsiteX737" fmla="*/ 2286853 w 5593163"/>
              <a:gd name="connsiteY737" fmla="*/ 3046822 h 4305008"/>
              <a:gd name="connsiteX738" fmla="*/ 2286879 w 5593163"/>
              <a:gd name="connsiteY738" fmla="*/ 3047312 h 4305008"/>
              <a:gd name="connsiteX739" fmla="*/ 2287377 w 5593163"/>
              <a:gd name="connsiteY739" fmla="*/ 3047280 h 4305008"/>
              <a:gd name="connsiteX740" fmla="*/ 2287971 w 5593163"/>
              <a:gd name="connsiteY740" fmla="*/ 3058630 h 4305008"/>
              <a:gd name="connsiteX741" fmla="*/ 2286600 w 5593163"/>
              <a:gd name="connsiteY741" fmla="*/ 3075472 h 4305008"/>
              <a:gd name="connsiteX742" fmla="*/ 2279133 w 5593163"/>
              <a:gd name="connsiteY742" fmla="*/ 3167222 h 4305008"/>
              <a:gd name="connsiteX743" fmla="*/ 2278595 w 5593163"/>
              <a:gd name="connsiteY743" fmla="*/ 3173846 h 4305008"/>
              <a:gd name="connsiteX744" fmla="*/ 2278089 w 5593163"/>
              <a:gd name="connsiteY744" fmla="*/ 3173908 h 4305008"/>
              <a:gd name="connsiteX745" fmla="*/ 1587923 w 5593163"/>
              <a:gd name="connsiteY745" fmla="*/ 3861506 h 4305008"/>
              <a:gd name="connsiteX746" fmla="*/ 1587807 w 5593163"/>
              <a:gd name="connsiteY746" fmla="*/ 3862645 h 4305008"/>
              <a:gd name="connsiteX747" fmla="*/ 1571591 w 5593163"/>
              <a:gd name="connsiteY747" fmla="*/ 3864173 h 4305008"/>
              <a:gd name="connsiteX748" fmla="*/ 1476164 w 5593163"/>
              <a:gd name="connsiteY748" fmla="*/ 3873164 h 4305008"/>
              <a:gd name="connsiteX749" fmla="*/ 1459046 w 5593163"/>
              <a:gd name="connsiteY749" fmla="*/ 3874777 h 4305008"/>
              <a:gd name="connsiteX750" fmla="*/ 1459020 w 5593163"/>
              <a:gd name="connsiteY750" fmla="*/ 3874286 h 4305008"/>
              <a:gd name="connsiteX751" fmla="*/ 1458521 w 5593163"/>
              <a:gd name="connsiteY751" fmla="*/ 3874319 h 4305008"/>
              <a:gd name="connsiteX752" fmla="*/ 1457928 w 5593163"/>
              <a:gd name="connsiteY752" fmla="*/ 3862969 h 4305008"/>
              <a:gd name="connsiteX753" fmla="*/ 750739 w 5593163"/>
              <a:gd name="connsiteY753" fmla="*/ 1181049 h 4305008"/>
              <a:gd name="connsiteX754" fmla="*/ 1294048 w 5593163"/>
              <a:gd name="connsiteY754" fmla="*/ 636203 h 4305008"/>
              <a:gd name="connsiteX755" fmla="*/ 750739 w 5593163"/>
              <a:gd name="connsiteY755" fmla="*/ 1181049 h 4305008"/>
              <a:gd name="connsiteX756" fmla="*/ 750739 w 5593163"/>
              <a:gd name="connsiteY756" fmla="*/ 1493690 h 4305008"/>
              <a:gd name="connsiteX757" fmla="*/ 1294048 w 5593163"/>
              <a:gd name="connsiteY757" fmla="*/ 2034258 h 4305008"/>
              <a:gd name="connsiteX758" fmla="*/ 750739 w 5593163"/>
              <a:gd name="connsiteY758" fmla="*/ 1493690 h 4305008"/>
              <a:gd name="connsiteX759" fmla="*/ 750739 w 5593163"/>
              <a:gd name="connsiteY759" fmla="*/ 2877874 h 4305008"/>
              <a:gd name="connsiteX760" fmla="*/ 1294048 w 5593163"/>
              <a:gd name="connsiteY760" fmla="*/ 2333028 h 4305008"/>
              <a:gd name="connsiteX761" fmla="*/ 750739 w 5593163"/>
              <a:gd name="connsiteY761" fmla="*/ 2877874 h 4305008"/>
              <a:gd name="connsiteX762" fmla="*/ 750739 w 5593163"/>
              <a:gd name="connsiteY762" fmla="*/ 3190516 h 4305008"/>
              <a:gd name="connsiteX763" fmla="*/ 1294048 w 5593163"/>
              <a:gd name="connsiteY763" fmla="*/ 3731083 h 4305008"/>
              <a:gd name="connsiteX764" fmla="*/ 750739 w 5593163"/>
              <a:gd name="connsiteY764" fmla="*/ 3190516 h 4305008"/>
              <a:gd name="connsiteX765" fmla="*/ 718720 w 5593163"/>
              <a:gd name="connsiteY765" fmla="*/ 4305008 h 4305008"/>
              <a:gd name="connsiteX766" fmla="*/ 747165 w 5593163"/>
              <a:gd name="connsiteY766" fmla="*/ 4255797 h 4305008"/>
              <a:gd name="connsiteX767" fmla="*/ 1307418 w 5593163"/>
              <a:gd name="connsiteY767" fmla="*/ 3898397 h 4305008"/>
              <a:gd name="connsiteX768" fmla="*/ 1307535 w 5593163"/>
              <a:gd name="connsiteY768" fmla="*/ 3897249 h 4305008"/>
              <a:gd name="connsiteX769" fmla="*/ 1323748 w 5593163"/>
              <a:gd name="connsiteY769" fmla="*/ 3895710 h 4305008"/>
              <a:gd name="connsiteX770" fmla="*/ 1419209 w 5593163"/>
              <a:gd name="connsiteY770" fmla="*/ 3886645 h 4305008"/>
              <a:gd name="connsiteX771" fmla="*/ 1436297 w 5593163"/>
              <a:gd name="connsiteY771" fmla="*/ 3885022 h 4305008"/>
              <a:gd name="connsiteX772" fmla="*/ 1436323 w 5593163"/>
              <a:gd name="connsiteY772" fmla="*/ 3885516 h 4305008"/>
              <a:gd name="connsiteX773" fmla="*/ 1436821 w 5593163"/>
              <a:gd name="connsiteY773" fmla="*/ 3885483 h 4305008"/>
              <a:gd name="connsiteX774" fmla="*/ 1437415 w 5593163"/>
              <a:gd name="connsiteY774" fmla="*/ 3896923 h 4305008"/>
              <a:gd name="connsiteX775" fmla="*/ 1436044 w 5593163"/>
              <a:gd name="connsiteY775" fmla="*/ 3913899 h 4305008"/>
              <a:gd name="connsiteX776" fmla="*/ 1428577 w 5593163"/>
              <a:gd name="connsiteY776" fmla="*/ 4006375 h 4305008"/>
              <a:gd name="connsiteX777" fmla="*/ 1428039 w 5593163"/>
              <a:gd name="connsiteY777" fmla="*/ 4013051 h 4305008"/>
              <a:gd name="connsiteX778" fmla="*/ 1427533 w 5593163"/>
              <a:gd name="connsiteY778" fmla="*/ 4013114 h 4305008"/>
              <a:gd name="connsiteX779" fmla="*/ 1352416 w 5593163"/>
              <a:gd name="connsiteY779" fmla="*/ 4254710 h 4305008"/>
              <a:gd name="connsiteX780" fmla="*/ 1322295 w 5593163"/>
              <a:gd name="connsiteY780" fmla="*/ 4305008 h 4305008"/>
              <a:gd name="connsiteX781" fmla="*/ 1168185 w 5593163"/>
              <a:gd name="connsiteY781" fmla="*/ 4305008 h 4305008"/>
              <a:gd name="connsiteX782" fmla="*/ 1194867 w 5593163"/>
              <a:gd name="connsiteY782" fmla="*/ 4271827 h 4305008"/>
              <a:gd name="connsiteX783" fmla="*/ 1294048 w 5593163"/>
              <a:gd name="connsiteY783" fmla="*/ 4029853 h 4305008"/>
              <a:gd name="connsiteX784" fmla="*/ 921894 w 5593163"/>
              <a:gd name="connsiteY784" fmla="*/ 4241205 h 4305008"/>
              <a:gd name="connsiteX785" fmla="*/ 869771 w 5593163"/>
              <a:gd name="connsiteY785" fmla="*/ 4305008 h 4305008"/>
              <a:gd name="connsiteX786" fmla="*/ 684209 w 5593163"/>
              <a:gd name="connsiteY786" fmla="*/ 0 h 4305008"/>
              <a:gd name="connsiteX787" fmla="*/ 832847 w 5593163"/>
              <a:gd name="connsiteY787" fmla="*/ 0 h 4305008"/>
              <a:gd name="connsiteX788" fmla="*/ 855075 w 5593163"/>
              <a:gd name="connsiteY788" fmla="*/ 44350 h 4305008"/>
              <a:gd name="connsiteX789" fmla="*/ 1294048 w 5593163"/>
              <a:gd name="connsiteY789" fmla="*/ 337433 h 4305008"/>
              <a:gd name="connsiteX790" fmla="*/ 1180541 w 5593163"/>
              <a:gd name="connsiteY790" fmla="*/ 76659 h 4305008"/>
              <a:gd name="connsiteX791" fmla="*/ 1112313 w 5593163"/>
              <a:gd name="connsiteY791" fmla="*/ 0 h 4305008"/>
              <a:gd name="connsiteX792" fmla="*/ 1280688 w 5593163"/>
              <a:gd name="connsiteY792" fmla="*/ 0 h 4305008"/>
              <a:gd name="connsiteX793" fmla="*/ 1343322 w 5593163"/>
              <a:gd name="connsiteY793" fmla="*/ 96778 h 4305008"/>
              <a:gd name="connsiteX794" fmla="*/ 1427534 w 5593163"/>
              <a:gd name="connsiteY794" fmla="*/ 354040 h 4305008"/>
              <a:gd name="connsiteX795" fmla="*/ 1428040 w 5593163"/>
              <a:gd name="connsiteY795" fmla="*/ 354102 h 4305008"/>
              <a:gd name="connsiteX796" fmla="*/ 1428580 w 5593163"/>
              <a:gd name="connsiteY796" fmla="*/ 360740 h 4305008"/>
              <a:gd name="connsiteX797" fmla="*/ 1436044 w 5593163"/>
              <a:gd name="connsiteY797" fmla="*/ 452471 h 4305008"/>
              <a:gd name="connsiteX798" fmla="*/ 1437415 w 5593163"/>
              <a:gd name="connsiteY798" fmla="*/ 469318 h 4305008"/>
              <a:gd name="connsiteX799" fmla="*/ 1436822 w 5593163"/>
              <a:gd name="connsiteY799" fmla="*/ 480669 h 4305008"/>
              <a:gd name="connsiteX800" fmla="*/ 1436323 w 5593163"/>
              <a:gd name="connsiteY800" fmla="*/ 480636 h 4305008"/>
              <a:gd name="connsiteX801" fmla="*/ 1436297 w 5593163"/>
              <a:gd name="connsiteY801" fmla="*/ 481127 h 4305008"/>
              <a:gd name="connsiteX802" fmla="*/ 1419178 w 5593163"/>
              <a:gd name="connsiteY802" fmla="*/ 479514 h 4305008"/>
              <a:gd name="connsiteX803" fmla="*/ 1323752 w 5593163"/>
              <a:gd name="connsiteY803" fmla="*/ 470523 h 4305008"/>
              <a:gd name="connsiteX804" fmla="*/ 1307535 w 5593163"/>
              <a:gd name="connsiteY804" fmla="*/ 468995 h 4305008"/>
              <a:gd name="connsiteX805" fmla="*/ 1307419 w 5593163"/>
              <a:gd name="connsiteY805" fmla="*/ 467856 h 4305008"/>
              <a:gd name="connsiteX806" fmla="*/ 736048 w 5593163"/>
              <a:gd name="connsiteY806" fmla="*/ 95636 h 4305008"/>
              <a:gd name="connsiteX807" fmla="*/ 607372 w 5593163"/>
              <a:gd name="connsiteY807" fmla="*/ 1313979 h 4305008"/>
              <a:gd name="connsiteX808" fmla="*/ 608742 w 5593163"/>
              <a:gd name="connsiteY808" fmla="*/ 1296998 h 4305008"/>
              <a:gd name="connsiteX809" fmla="*/ 616206 w 5593163"/>
              <a:gd name="connsiteY809" fmla="*/ 1204541 h 4305008"/>
              <a:gd name="connsiteX810" fmla="*/ 616747 w 5593163"/>
              <a:gd name="connsiteY810" fmla="*/ 1197851 h 4305008"/>
              <a:gd name="connsiteX811" fmla="*/ 617252 w 5593163"/>
              <a:gd name="connsiteY811" fmla="*/ 1197788 h 4305008"/>
              <a:gd name="connsiteX812" fmla="*/ 1307418 w 5593163"/>
              <a:gd name="connsiteY812" fmla="*/ 504747 h 4305008"/>
              <a:gd name="connsiteX813" fmla="*/ 1307535 w 5593163"/>
              <a:gd name="connsiteY813" fmla="*/ 503599 h 4305008"/>
              <a:gd name="connsiteX814" fmla="*/ 1323748 w 5593163"/>
              <a:gd name="connsiteY814" fmla="*/ 502060 h 4305008"/>
              <a:gd name="connsiteX815" fmla="*/ 1419209 w 5593163"/>
              <a:gd name="connsiteY815" fmla="*/ 492995 h 4305008"/>
              <a:gd name="connsiteX816" fmla="*/ 1436297 w 5593163"/>
              <a:gd name="connsiteY816" fmla="*/ 491372 h 4305008"/>
              <a:gd name="connsiteX817" fmla="*/ 1436323 w 5593163"/>
              <a:gd name="connsiteY817" fmla="*/ 491866 h 4305008"/>
              <a:gd name="connsiteX818" fmla="*/ 1436821 w 5593163"/>
              <a:gd name="connsiteY818" fmla="*/ 491833 h 4305008"/>
              <a:gd name="connsiteX819" fmla="*/ 1437415 w 5593163"/>
              <a:gd name="connsiteY819" fmla="*/ 503273 h 4305008"/>
              <a:gd name="connsiteX820" fmla="*/ 1436044 w 5593163"/>
              <a:gd name="connsiteY820" fmla="*/ 520249 h 4305008"/>
              <a:gd name="connsiteX821" fmla="*/ 1428577 w 5593163"/>
              <a:gd name="connsiteY821" fmla="*/ 612725 h 4305008"/>
              <a:gd name="connsiteX822" fmla="*/ 1428039 w 5593163"/>
              <a:gd name="connsiteY822" fmla="*/ 619401 h 4305008"/>
              <a:gd name="connsiteX823" fmla="*/ 1427533 w 5593163"/>
              <a:gd name="connsiteY823" fmla="*/ 619464 h 4305008"/>
              <a:gd name="connsiteX824" fmla="*/ 737367 w 5593163"/>
              <a:gd name="connsiteY824" fmla="*/ 1312505 h 4305008"/>
              <a:gd name="connsiteX825" fmla="*/ 737251 w 5593163"/>
              <a:gd name="connsiteY825" fmla="*/ 1313653 h 4305008"/>
              <a:gd name="connsiteX826" fmla="*/ 721035 w 5593163"/>
              <a:gd name="connsiteY826" fmla="*/ 1315193 h 4305008"/>
              <a:gd name="connsiteX827" fmla="*/ 625608 w 5593163"/>
              <a:gd name="connsiteY827" fmla="*/ 1324255 h 4305008"/>
              <a:gd name="connsiteX828" fmla="*/ 608490 w 5593163"/>
              <a:gd name="connsiteY828" fmla="*/ 1325881 h 4305008"/>
              <a:gd name="connsiteX829" fmla="*/ 608464 w 5593163"/>
              <a:gd name="connsiteY829" fmla="*/ 1325386 h 4305008"/>
              <a:gd name="connsiteX830" fmla="*/ 607965 w 5593163"/>
              <a:gd name="connsiteY830" fmla="*/ 1325419 h 4305008"/>
              <a:gd name="connsiteX831" fmla="*/ 607372 w 5593163"/>
              <a:gd name="connsiteY831" fmla="*/ 1313979 h 4305008"/>
              <a:gd name="connsiteX832" fmla="*/ 607372 w 5593163"/>
              <a:gd name="connsiteY832" fmla="*/ 1361805 h 4305008"/>
              <a:gd name="connsiteX833" fmla="*/ 607966 w 5593163"/>
              <a:gd name="connsiteY833" fmla="*/ 1350455 h 4305008"/>
              <a:gd name="connsiteX834" fmla="*/ 608464 w 5593163"/>
              <a:gd name="connsiteY834" fmla="*/ 1350487 h 4305008"/>
              <a:gd name="connsiteX835" fmla="*/ 608490 w 5593163"/>
              <a:gd name="connsiteY835" fmla="*/ 1349997 h 4305008"/>
              <a:gd name="connsiteX836" fmla="*/ 625577 w 5593163"/>
              <a:gd name="connsiteY836" fmla="*/ 1351607 h 4305008"/>
              <a:gd name="connsiteX837" fmla="*/ 721039 w 5593163"/>
              <a:gd name="connsiteY837" fmla="*/ 1360601 h 4305008"/>
              <a:gd name="connsiteX838" fmla="*/ 737251 w 5593163"/>
              <a:gd name="connsiteY838" fmla="*/ 1362128 h 4305008"/>
              <a:gd name="connsiteX839" fmla="*/ 737368 w 5593163"/>
              <a:gd name="connsiteY839" fmla="*/ 1363267 h 4305008"/>
              <a:gd name="connsiteX840" fmla="*/ 1427534 w 5593163"/>
              <a:gd name="connsiteY840" fmla="*/ 2050865 h 4305008"/>
              <a:gd name="connsiteX841" fmla="*/ 1428040 w 5593163"/>
              <a:gd name="connsiteY841" fmla="*/ 2050928 h 4305008"/>
              <a:gd name="connsiteX842" fmla="*/ 1428580 w 5593163"/>
              <a:gd name="connsiteY842" fmla="*/ 2057565 h 4305008"/>
              <a:gd name="connsiteX843" fmla="*/ 1436044 w 5593163"/>
              <a:gd name="connsiteY843" fmla="*/ 2149296 h 4305008"/>
              <a:gd name="connsiteX844" fmla="*/ 1437415 w 5593163"/>
              <a:gd name="connsiteY844" fmla="*/ 2166144 h 4305008"/>
              <a:gd name="connsiteX845" fmla="*/ 1436822 w 5593163"/>
              <a:gd name="connsiteY845" fmla="*/ 2177494 h 4305008"/>
              <a:gd name="connsiteX846" fmla="*/ 1436323 w 5593163"/>
              <a:gd name="connsiteY846" fmla="*/ 2177461 h 4305008"/>
              <a:gd name="connsiteX847" fmla="*/ 1436297 w 5593163"/>
              <a:gd name="connsiteY847" fmla="*/ 2177952 h 4305008"/>
              <a:gd name="connsiteX848" fmla="*/ 1419178 w 5593163"/>
              <a:gd name="connsiteY848" fmla="*/ 2176339 h 4305008"/>
              <a:gd name="connsiteX849" fmla="*/ 1323752 w 5593163"/>
              <a:gd name="connsiteY849" fmla="*/ 2167348 h 4305008"/>
              <a:gd name="connsiteX850" fmla="*/ 1307535 w 5593163"/>
              <a:gd name="connsiteY850" fmla="*/ 2165820 h 4305008"/>
              <a:gd name="connsiteX851" fmla="*/ 1307419 w 5593163"/>
              <a:gd name="connsiteY851" fmla="*/ 2164681 h 4305008"/>
              <a:gd name="connsiteX852" fmla="*/ 617253 w 5593163"/>
              <a:gd name="connsiteY852" fmla="*/ 1477083 h 4305008"/>
              <a:gd name="connsiteX853" fmla="*/ 616748 w 5593163"/>
              <a:gd name="connsiteY853" fmla="*/ 1477021 h 4305008"/>
              <a:gd name="connsiteX854" fmla="*/ 616209 w 5593163"/>
              <a:gd name="connsiteY854" fmla="*/ 1470397 h 4305008"/>
              <a:gd name="connsiteX855" fmla="*/ 608742 w 5593163"/>
              <a:gd name="connsiteY855" fmla="*/ 1378647 h 4305008"/>
              <a:gd name="connsiteX856" fmla="*/ 607372 w 5593163"/>
              <a:gd name="connsiteY856" fmla="*/ 1361805 h 4305008"/>
              <a:gd name="connsiteX857" fmla="*/ 607372 w 5593163"/>
              <a:gd name="connsiteY857" fmla="*/ 3010804 h 4305008"/>
              <a:gd name="connsiteX858" fmla="*/ 608742 w 5593163"/>
              <a:gd name="connsiteY858" fmla="*/ 2993823 h 4305008"/>
              <a:gd name="connsiteX859" fmla="*/ 616206 w 5593163"/>
              <a:gd name="connsiteY859" fmla="*/ 2901366 h 4305008"/>
              <a:gd name="connsiteX860" fmla="*/ 616747 w 5593163"/>
              <a:gd name="connsiteY860" fmla="*/ 2894676 h 4305008"/>
              <a:gd name="connsiteX861" fmla="*/ 617252 w 5593163"/>
              <a:gd name="connsiteY861" fmla="*/ 2894613 h 4305008"/>
              <a:gd name="connsiteX862" fmla="*/ 1307418 w 5593163"/>
              <a:gd name="connsiteY862" fmla="*/ 2201572 h 4305008"/>
              <a:gd name="connsiteX863" fmla="*/ 1307535 w 5593163"/>
              <a:gd name="connsiteY863" fmla="*/ 2200424 h 4305008"/>
              <a:gd name="connsiteX864" fmla="*/ 1323748 w 5593163"/>
              <a:gd name="connsiteY864" fmla="*/ 2198885 h 4305008"/>
              <a:gd name="connsiteX865" fmla="*/ 1419209 w 5593163"/>
              <a:gd name="connsiteY865" fmla="*/ 2189820 h 4305008"/>
              <a:gd name="connsiteX866" fmla="*/ 1436297 w 5593163"/>
              <a:gd name="connsiteY866" fmla="*/ 2188197 h 4305008"/>
              <a:gd name="connsiteX867" fmla="*/ 1436323 w 5593163"/>
              <a:gd name="connsiteY867" fmla="*/ 2188691 h 4305008"/>
              <a:gd name="connsiteX868" fmla="*/ 1436821 w 5593163"/>
              <a:gd name="connsiteY868" fmla="*/ 2188658 h 4305008"/>
              <a:gd name="connsiteX869" fmla="*/ 1437415 w 5593163"/>
              <a:gd name="connsiteY869" fmla="*/ 2200098 h 4305008"/>
              <a:gd name="connsiteX870" fmla="*/ 1436044 w 5593163"/>
              <a:gd name="connsiteY870" fmla="*/ 2217074 h 4305008"/>
              <a:gd name="connsiteX871" fmla="*/ 1428577 w 5593163"/>
              <a:gd name="connsiteY871" fmla="*/ 2309550 h 4305008"/>
              <a:gd name="connsiteX872" fmla="*/ 1428039 w 5593163"/>
              <a:gd name="connsiteY872" fmla="*/ 2316226 h 4305008"/>
              <a:gd name="connsiteX873" fmla="*/ 1427533 w 5593163"/>
              <a:gd name="connsiteY873" fmla="*/ 2316289 h 4305008"/>
              <a:gd name="connsiteX874" fmla="*/ 737367 w 5593163"/>
              <a:gd name="connsiteY874" fmla="*/ 3009330 h 4305008"/>
              <a:gd name="connsiteX875" fmla="*/ 737251 w 5593163"/>
              <a:gd name="connsiteY875" fmla="*/ 3010478 h 4305008"/>
              <a:gd name="connsiteX876" fmla="*/ 721035 w 5593163"/>
              <a:gd name="connsiteY876" fmla="*/ 3012018 h 4305008"/>
              <a:gd name="connsiteX877" fmla="*/ 625608 w 5593163"/>
              <a:gd name="connsiteY877" fmla="*/ 3021080 h 4305008"/>
              <a:gd name="connsiteX878" fmla="*/ 608490 w 5593163"/>
              <a:gd name="connsiteY878" fmla="*/ 3022706 h 4305008"/>
              <a:gd name="connsiteX879" fmla="*/ 608464 w 5593163"/>
              <a:gd name="connsiteY879" fmla="*/ 3022211 h 4305008"/>
              <a:gd name="connsiteX880" fmla="*/ 607965 w 5593163"/>
              <a:gd name="connsiteY880" fmla="*/ 3022244 h 4305008"/>
              <a:gd name="connsiteX881" fmla="*/ 607372 w 5593163"/>
              <a:gd name="connsiteY881" fmla="*/ 3010804 h 4305008"/>
              <a:gd name="connsiteX882" fmla="*/ 607372 w 5593163"/>
              <a:gd name="connsiteY882" fmla="*/ 3058630 h 4305008"/>
              <a:gd name="connsiteX883" fmla="*/ 607966 w 5593163"/>
              <a:gd name="connsiteY883" fmla="*/ 3047280 h 4305008"/>
              <a:gd name="connsiteX884" fmla="*/ 608464 w 5593163"/>
              <a:gd name="connsiteY884" fmla="*/ 3047312 h 4305008"/>
              <a:gd name="connsiteX885" fmla="*/ 608490 w 5593163"/>
              <a:gd name="connsiteY885" fmla="*/ 3046822 h 4305008"/>
              <a:gd name="connsiteX886" fmla="*/ 625577 w 5593163"/>
              <a:gd name="connsiteY886" fmla="*/ 3048432 h 4305008"/>
              <a:gd name="connsiteX887" fmla="*/ 721039 w 5593163"/>
              <a:gd name="connsiteY887" fmla="*/ 3057426 h 4305008"/>
              <a:gd name="connsiteX888" fmla="*/ 737251 w 5593163"/>
              <a:gd name="connsiteY888" fmla="*/ 3058953 h 4305008"/>
              <a:gd name="connsiteX889" fmla="*/ 737368 w 5593163"/>
              <a:gd name="connsiteY889" fmla="*/ 3060092 h 4305008"/>
              <a:gd name="connsiteX890" fmla="*/ 1427534 w 5593163"/>
              <a:gd name="connsiteY890" fmla="*/ 3747690 h 4305008"/>
              <a:gd name="connsiteX891" fmla="*/ 1428040 w 5593163"/>
              <a:gd name="connsiteY891" fmla="*/ 3747753 h 4305008"/>
              <a:gd name="connsiteX892" fmla="*/ 1428580 w 5593163"/>
              <a:gd name="connsiteY892" fmla="*/ 3754390 h 4305008"/>
              <a:gd name="connsiteX893" fmla="*/ 1436044 w 5593163"/>
              <a:gd name="connsiteY893" fmla="*/ 3846121 h 4305008"/>
              <a:gd name="connsiteX894" fmla="*/ 1437415 w 5593163"/>
              <a:gd name="connsiteY894" fmla="*/ 3862969 h 4305008"/>
              <a:gd name="connsiteX895" fmla="*/ 1436822 w 5593163"/>
              <a:gd name="connsiteY895" fmla="*/ 3874319 h 4305008"/>
              <a:gd name="connsiteX896" fmla="*/ 1436323 w 5593163"/>
              <a:gd name="connsiteY896" fmla="*/ 3874286 h 4305008"/>
              <a:gd name="connsiteX897" fmla="*/ 1436297 w 5593163"/>
              <a:gd name="connsiteY897" fmla="*/ 3874777 h 4305008"/>
              <a:gd name="connsiteX898" fmla="*/ 1419178 w 5593163"/>
              <a:gd name="connsiteY898" fmla="*/ 3873164 h 4305008"/>
              <a:gd name="connsiteX899" fmla="*/ 1323752 w 5593163"/>
              <a:gd name="connsiteY899" fmla="*/ 3864173 h 4305008"/>
              <a:gd name="connsiteX900" fmla="*/ 1307535 w 5593163"/>
              <a:gd name="connsiteY900" fmla="*/ 3862645 h 4305008"/>
              <a:gd name="connsiteX901" fmla="*/ 1307419 w 5593163"/>
              <a:gd name="connsiteY901" fmla="*/ 3861506 h 4305008"/>
              <a:gd name="connsiteX902" fmla="*/ 617253 w 5593163"/>
              <a:gd name="connsiteY902" fmla="*/ 3173908 h 4305008"/>
              <a:gd name="connsiteX903" fmla="*/ 616748 w 5593163"/>
              <a:gd name="connsiteY903" fmla="*/ 3173846 h 4305008"/>
              <a:gd name="connsiteX904" fmla="*/ 616209 w 5593163"/>
              <a:gd name="connsiteY904" fmla="*/ 3167222 h 4305008"/>
              <a:gd name="connsiteX905" fmla="*/ 608742 w 5593163"/>
              <a:gd name="connsiteY905" fmla="*/ 3075472 h 4305008"/>
              <a:gd name="connsiteX906" fmla="*/ 607372 w 5593163"/>
              <a:gd name="connsiteY906" fmla="*/ 3058630 h 4305008"/>
              <a:gd name="connsiteX907" fmla="*/ 0 w 5593163"/>
              <a:gd name="connsiteY907" fmla="*/ 116373 h 4305008"/>
              <a:gd name="connsiteX908" fmla="*/ 0 w 5593163"/>
              <a:gd name="connsiteY908" fmla="*/ 0 h 4305008"/>
              <a:gd name="connsiteX909" fmla="*/ 90880 w 5593163"/>
              <a:gd name="connsiteY909" fmla="*/ 0 h 4305008"/>
              <a:gd name="connsiteX910" fmla="*/ 22652 w 5593163"/>
              <a:gd name="connsiteY910" fmla="*/ 76659 h 4305008"/>
              <a:gd name="connsiteX911" fmla="*/ 0 w 5593163"/>
              <a:gd name="connsiteY911" fmla="*/ 443121 h 4305008"/>
              <a:gd name="connsiteX912" fmla="*/ 0 w 5593163"/>
              <a:gd name="connsiteY912" fmla="*/ 311637 h 4305008"/>
              <a:gd name="connsiteX913" fmla="*/ 82171 w 5593163"/>
              <a:gd name="connsiteY913" fmla="*/ 276703 h 4305008"/>
              <a:gd name="connsiteX914" fmla="*/ 348118 w 5593163"/>
              <a:gd name="connsiteY914" fmla="*/ 44350 h 4305008"/>
              <a:gd name="connsiteX915" fmla="*/ 370347 w 5593163"/>
              <a:gd name="connsiteY915" fmla="*/ 0 h 4305008"/>
              <a:gd name="connsiteX916" fmla="*/ 518984 w 5593163"/>
              <a:gd name="connsiteY916" fmla="*/ 0 h 4305008"/>
              <a:gd name="connsiteX917" fmla="*/ 467145 w 5593163"/>
              <a:gd name="connsiteY917" fmla="*/ 95636 h 4305008"/>
              <a:gd name="connsiteX918" fmla="*/ 13323 w 5593163"/>
              <a:gd name="connsiteY918" fmla="*/ 439959 h 4305008"/>
              <a:gd name="connsiteX919" fmla="*/ 0 w 5593163"/>
              <a:gd name="connsiteY919" fmla="*/ 1070142 h 4305008"/>
              <a:gd name="connsiteX920" fmla="*/ 0 w 5593163"/>
              <a:gd name="connsiteY920" fmla="*/ 862064 h 4305008"/>
              <a:gd name="connsiteX921" fmla="*/ 31905 w 5593163"/>
              <a:gd name="connsiteY921" fmla="*/ 912052 h 4305008"/>
              <a:gd name="connsiteX922" fmla="*/ 452455 w 5593163"/>
              <a:gd name="connsiteY922" fmla="*/ 1181049 h 4305008"/>
              <a:gd name="connsiteX923" fmla="*/ 9316 w 5593163"/>
              <a:gd name="connsiteY923" fmla="*/ 665484 h 4305008"/>
              <a:gd name="connsiteX924" fmla="*/ 0 w 5593163"/>
              <a:gd name="connsiteY924" fmla="*/ 662760 h 4305008"/>
              <a:gd name="connsiteX925" fmla="*/ 0 w 5593163"/>
              <a:gd name="connsiteY925" fmla="*/ 530567 h 4305008"/>
              <a:gd name="connsiteX926" fmla="*/ 26399 w 5593163"/>
              <a:gd name="connsiteY926" fmla="*/ 537107 h 4305008"/>
              <a:gd name="connsiteX927" fmla="*/ 585941 w 5593163"/>
              <a:gd name="connsiteY927" fmla="*/ 1197788 h 4305008"/>
              <a:gd name="connsiteX928" fmla="*/ 586447 w 5593163"/>
              <a:gd name="connsiteY928" fmla="*/ 1197851 h 4305008"/>
              <a:gd name="connsiteX929" fmla="*/ 586987 w 5593163"/>
              <a:gd name="connsiteY929" fmla="*/ 1204541 h 4305008"/>
              <a:gd name="connsiteX930" fmla="*/ 594451 w 5593163"/>
              <a:gd name="connsiteY930" fmla="*/ 1296998 h 4305008"/>
              <a:gd name="connsiteX931" fmla="*/ 595822 w 5593163"/>
              <a:gd name="connsiteY931" fmla="*/ 1313979 h 4305008"/>
              <a:gd name="connsiteX932" fmla="*/ 595229 w 5593163"/>
              <a:gd name="connsiteY932" fmla="*/ 1325419 h 4305008"/>
              <a:gd name="connsiteX933" fmla="*/ 594730 w 5593163"/>
              <a:gd name="connsiteY933" fmla="*/ 1325386 h 4305008"/>
              <a:gd name="connsiteX934" fmla="*/ 594704 w 5593163"/>
              <a:gd name="connsiteY934" fmla="*/ 1325881 h 4305008"/>
              <a:gd name="connsiteX935" fmla="*/ 577585 w 5593163"/>
              <a:gd name="connsiteY935" fmla="*/ 1324255 h 4305008"/>
              <a:gd name="connsiteX936" fmla="*/ 482159 w 5593163"/>
              <a:gd name="connsiteY936" fmla="*/ 1315193 h 4305008"/>
              <a:gd name="connsiteX937" fmla="*/ 465942 w 5593163"/>
              <a:gd name="connsiteY937" fmla="*/ 1313653 h 4305008"/>
              <a:gd name="connsiteX938" fmla="*/ 465826 w 5593163"/>
              <a:gd name="connsiteY938" fmla="*/ 1312505 h 4305008"/>
              <a:gd name="connsiteX939" fmla="*/ 5028 w 5593163"/>
              <a:gd name="connsiteY939" fmla="*/ 1076034 h 4305008"/>
              <a:gd name="connsiteX940" fmla="*/ 0 w 5593163"/>
              <a:gd name="connsiteY940" fmla="*/ 2139063 h 4305008"/>
              <a:gd name="connsiteX941" fmla="*/ 0 w 5593163"/>
              <a:gd name="connsiteY941" fmla="*/ 2007909 h 4305008"/>
              <a:gd name="connsiteX942" fmla="*/ 9314 w 5593163"/>
              <a:gd name="connsiteY942" fmla="*/ 2005207 h 4305008"/>
              <a:gd name="connsiteX943" fmla="*/ 452453 w 5593163"/>
              <a:gd name="connsiteY943" fmla="*/ 1493690 h 4305008"/>
              <a:gd name="connsiteX944" fmla="*/ 31903 w 5593163"/>
              <a:gd name="connsiteY944" fmla="*/ 1760575 h 4305008"/>
              <a:gd name="connsiteX945" fmla="*/ 0 w 5593163"/>
              <a:gd name="connsiteY945" fmla="*/ 1810167 h 4305008"/>
              <a:gd name="connsiteX946" fmla="*/ 0 w 5593163"/>
              <a:gd name="connsiteY946" fmla="*/ 1603724 h 4305008"/>
              <a:gd name="connsiteX947" fmla="*/ 5025 w 5593163"/>
              <a:gd name="connsiteY947" fmla="*/ 1597880 h 4305008"/>
              <a:gd name="connsiteX948" fmla="*/ 465823 w 5593163"/>
              <a:gd name="connsiteY948" fmla="*/ 1363267 h 4305008"/>
              <a:gd name="connsiteX949" fmla="*/ 465940 w 5593163"/>
              <a:gd name="connsiteY949" fmla="*/ 1362128 h 4305008"/>
              <a:gd name="connsiteX950" fmla="*/ 482153 w 5593163"/>
              <a:gd name="connsiteY950" fmla="*/ 1360601 h 4305008"/>
              <a:gd name="connsiteX951" fmla="*/ 577614 w 5593163"/>
              <a:gd name="connsiteY951" fmla="*/ 1351607 h 4305008"/>
              <a:gd name="connsiteX952" fmla="*/ 594702 w 5593163"/>
              <a:gd name="connsiteY952" fmla="*/ 1349997 h 4305008"/>
              <a:gd name="connsiteX953" fmla="*/ 594728 w 5593163"/>
              <a:gd name="connsiteY953" fmla="*/ 1350487 h 4305008"/>
              <a:gd name="connsiteX954" fmla="*/ 595226 w 5593163"/>
              <a:gd name="connsiteY954" fmla="*/ 1350455 h 4305008"/>
              <a:gd name="connsiteX955" fmla="*/ 595820 w 5593163"/>
              <a:gd name="connsiteY955" fmla="*/ 1361805 h 4305008"/>
              <a:gd name="connsiteX956" fmla="*/ 594449 w 5593163"/>
              <a:gd name="connsiteY956" fmla="*/ 1378647 h 4305008"/>
              <a:gd name="connsiteX957" fmla="*/ 586982 w 5593163"/>
              <a:gd name="connsiteY957" fmla="*/ 1470397 h 4305008"/>
              <a:gd name="connsiteX958" fmla="*/ 586444 w 5593163"/>
              <a:gd name="connsiteY958" fmla="*/ 1477021 h 4305008"/>
              <a:gd name="connsiteX959" fmla="*/ 585938 w 5593163"/>
              <a:gd name="connsiteY959" fmla="*/ 1477083 h 4305008"/>
              <a:gd name="connsiteX960" fmla="*/ 26396 w 5593163"/>
              <a:gd name="connsiteY960" fmla="*/ 2132575 h 4305008"/>
              <a:gd name="connsiteX961" fmla="*/ 0 w 5593163"/>
              <a:gd name="connsiteY961" fmla="*/ 2766967 h 4305008"/>
              <a:gd name="connsiteX962" fmla="*/ 0 w 5593163"/>
              <a:gd name="connsiteY962" fmla="*/ 2558889 h 4305008"/>
              <a:gd name="connsiteX963" fmla="*/ 31905 w 5593163"/>
              <a:gd name="connsiteY963" fmla="*/ 2608877 h 4305008"/>
              <a:gd name="connsiteX964" fmla="*/ 452455 w 5593163"/>
              <a:gd name="connsiteY964" fmla="*/ 2877874 h 4305008"/>
              <a:gd name="connsiteX965" fmla="*/ 9316 w 5593163"/>
              <a:gd name="connsiteY965" fmla="*/ 2362309 h 4305008"/>
              <a:gd name="connsiteX966" fmla="*/ 0 w 5593163"/>
              <a:gd name="connsiteY966" fmla="*/ 2359585 h 4305008"/>
              <a:gd name="connsiteX967" fmla="*/ 0 w 5593163"/>
              <a:gd name="connsiteY967" fmla="*/ 2227392 h 4305008"/>
              <a:gd name="connsiteX968" fmla="*/ 26399 w 5593163"/>
              <a:gd name="connsiteY968" fmla="*/ 2233932 h 4305008"/>
              <a:gd name="connsiteX969" fmla="*/ 585941 w 5593163"/>
              <a:gd name="connsiteY969" fmla="*/ 2894613 h 4305008"/>
              <a:gd name="connsiteX970" fmla="*/ 586447 w 5593163"/>
              <a:gd name="connsiteY970" fmla="*/ 2894676 h 4305008"/>
              <a:gd name="connsiteX971" fmla="*/ 586987 w 5593163"/>
              <a:gd name="connsiteY971" fmla="*/ 2901366 h 4305008"/>
              <a:gd name="connsiteX972" fmla="*/ 594451 w 5593163"/>
              <a:gd name="connsiteY972" fmla="*/ 2993823 h 4305008"/>
              <a:gd name="connsiteX973" fmla="*/ 595822 w 5593163"/>
              <a:gd name="connsiteY973" fmla="*/ 3010804 h 4305008"/>
              <a:gd name="connsiteX974" fmla="*/ 595229 w 5593163"/>
              <a:gd name="connsiteY974" fmla="*/ 3022244 h 4305008"/>
              <a:gd name="connsiteX975" fmla="*/ 594730 w 5593163"/>
              <a:gd name="connsiteY975" fmla="*/ 3022211 h 4305008"/>
              <a:gd name="connsiteX976" fmla="*/ 594704 w 5593163"/>
              <a:gd name="connsiteY976" fmla="*/ 3022706 h 4305008"/>
              <a:gd name="connsiteX977" fmla="*/ 577585 w 5593163"/>
              <a:gd name="connsiteY977" fmla="*/ 3021080 h 4305008"/>
              <a:gd name="connsiteX978" fmla="*/ 482159 w 5593163"/>
              <a:gd name="connsiteY978" fmla="*/ 3012018 h 4305008"/>
              <a:gd name="connsiteX979" fmla="*/ 465942 w 5593163"/>
              <a:gd name="connsiteY979" fmla="*/ 3010478 h 4305008"/>
              <a:gd name="connsiteX980" fmla="*/ 465826 w 5593163"/>
              <a:gd name="connsiteY980" fmla="*/ 3009330 h 4305008"/>
              <a:gd name="connsiteX981" fmla="*/ 5028 w 5593163"/>
              <a:gd name="connsiteY981" fmla="*/ 2772859 h 4305008"/>
              <a:gd name="connsiteX982" fmla="*/ 0 w 5593163"/>
              <a:gd name="connsiteY982" fmla="*/ 3835888 h 4305008"/>
              <a:gd name="connsiteX983" fmla="*/ 0 w 5593163"/>
              <a:gd name="connsiteY983" fmla="*/ 3704734 h 4305008"/>
              <a:gd name="connsiteX984" fmla="*/ 9314 w 5593163"/>
              <a:gd name="connsiteY984" fmla="*/ 3702032 h 4305008"/>
              <a:gd name="connsiteX985" fmla="*/ 452453 w 5593163"/>
              <a:gd name="connsiteY985" fmla="*/ 3190516 h 4305008"/>
              <a:gd name="connsiteX986" fmla="*/ 31903 w 5593163"/>
              <a:gd name="connsiteY986" fmla="*/ 3457400 h 4305008"/>
              <a:gd name="connsiteX987" fmla="*/ 0 w 5593163"/>
              <a:gd name="connsiteY987" fmla="*/ 3506992 h 4305008"/>
              <a:gd name="connsiteX988" fmla="*/ 0 w 5593163"/>
              <a:gd name="connsiteY988" fmla="*/ 3300549 h 4305008"/>
              <a:gd name="connsiteX989" fmla="*/ 5025 w 5593163"/>
              <a:gd name="connsiteY989" fmla="*/ 3294705 h 4305008"/>
              <a:gd name="connsiteX990" fmla="*/ 465823 w 5593163"/>
              <a:gd name="connsiteY990" fmla="*/ 3060092 h 4305008"/>
              <a:gd name="connsiteX991" fmla="*/ 465940 w 5593163"/>
              <a:gd name="connsiteY991" fmla="*/ 3058953 h 4305008"/>
              <a:gd name="connsiteX992" fmla="*/ 482153 w 5593163"/>
              <a:gd name="connsiteY992" fmla="*/ 3057426 h 4305008"/>
              <a:gd name="connsiteX993" fmla="*/ 577614 w 5593163"/>
              <a:gd name="connsiteY993" fmla="*/ 3048432 h 4305008"/>
              <a:gd name="connsiteX994" fmla="*/ 594702 w 5593163"/>
              <a:gd name="connsiteY994" fmla="*/ 3046822 h 4305008"/>
              <a:gd name="connsiteX995" fmla="*/ 594728 w 5593163"/>
              <a:gd name="connsiteY995" fmla="*/ 3047312 h 4305008"/>
              <a:gd name="connsiteX996" fmla="*/ 595226 w 5593163"/>
              <a:gd name="connsiteY996" fmla="*/ 3047280 h 4305008"/>
              <a:gd name="connsiteX997" fmla="*/ 595820 w 5593163"/>
              <a:gd name="connsiteY997" fmla="*/ 3058630 h 4305008"/>
              <a:gd name="connsiteX998" fmla="*/ 594449 w 5593163"/>
              <a:gd name="connsiteY998" fmla="*/ 3075472 h 4305008"/>
              <a:gd name="connsiteX999" fmla="*/ 586982 w 5593163"/>
              <a:gd name="connsiteY999" fmla="*/ 3167222 h 4305008"/>
              <a:gd name="connsiteX1000" fmla="*/ 586444 w 5593163"/>
              <a:gd name="connsiteY1000" fmla="*/ 3173846 h 4305008"/>
              <a:gd name="connsiteX1001" fmla="*/ 585938 w 5593163"/>
              <a:gd name="connsiteY1001" fmla="*/ 3173908 h 4305008"/>
              <a:gd name="connsiteX1002" fmla="*/ 26396 w 5593163"/>
              <a:gd name="connsiteY1002" fmla="*/ 3829400 h 4305008"/>
              <a:gd name="connsiteX1003" fmla="*/ 0 w 5593163"/>
              <a:gd name="connsiteY1003" fmla="*/ 4056079 h 4305008"/>
              <a:gd name="connsiteX1004" fmla="*/ 0 w 5593163"/>
              <a:gd name="connsiteY1004" fmla="*/ 3923091 h 4305008"/>
              <a:gd name="connsiteX1005" fmla="*/ 9850 w 5593163"/>
              <a:gd name="connsiteY1005" fmla="*/ 3925425 h 4305008"/>
              <a:gd name="connsiteX1006" fmla="*/ 456028 w 5593163"/>
              <a:gd name="connsiteY1006" fmla="*/ 4255797 h 4305008"/>
              <a:gd name="connsiteX1007" fmla="*/ 484473 w 5593163"/>
              <a:gd name="connsiteY1007" fmla="*/ 4305008 h 4305008"/>
              <a:gd name="connsiteX1008" fmla="*/ 333423 w 5593163"/>
              <a:gd name="connsiteY1008" fmla="*/ 4305008 h 4305008"/>
              <a:gd name="connsiteX1009" fmla="*/ 281300 w 5593163"/>
              <a:gd name="connsiteY1009" fmla="*/ 4241205 h 4305008"/>
              <a:gd name="connsiteX1010" fmla="*/ 75476 w 5593163"/>
              <a:gd name="connsiteY1010" fmla="*/ 4087725 h 4305008"/>
              <a:gd name="connsiteX1011" fmla="*/ 0 w 5593163"/>
              <a:gd name="connsiteY1011" fmla="*/ 4305008 h 4305008"/>
              <a:gd name="connsiteX1012" fmla="*/ 0 w 5593163"/>
              <a:gd name="connsiteY1012" fmla="*/ 4256099 h 4305008"/>
              <a:gd name="connsiteX1013" fmla="*/ 8327 w 5593163"/>
              <a:gd name="connsiteY1013" fmla="*/ 4271827 h 4305008"/>
              <a:gd name="connsiteX1014" fmla="*/ 35009 w 5593163"/>
              <a:gd name="connsiteY1014" fmla="*/ 4305008 h 430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Lst>
            <a:rect l="l" t="t" r="r" b="b"/>
            <a:pathLst>
              <a:path w="5593163" h="4305008">
                <a:moveTo>
                  <a:pt x="4985599" y="636203"/>
                </a:moveTo>
                <a:cubicBezTo>
                  <a:pt x="5038875" y="907109"/>
                  <a:pt x="5253718" y="1121906"/>
                  <a:pt x="5528908" y="1181049"/>
                </a:cubicBezTo>
                <a:cubicBezTo>
                  <a:pt x="5475633" y="910143"/>
                  <a:pt x="5260789" y="695346"/>
                  <a:pt x="4985599" y="636203"/>
                </a:cubicBezTo>
                <a:close/>
                <a:moveTo>
                  <a:pt x="4985599" y="2333028"/>
                </a:moveTo>
                <a:cubicBezTo>
                  <a:pt x="5038875" y="2603934"/>
                  <a:pt x="5253718" y="2818731"/>
                  <a:pt x="5528908" y="2877874"/>
                </a:cubicBezTo>
                <a:cubicBezTo>
                  <a:pt x="5475633" y="2606968"/>
                  <a:pt x="5260789" y="2392171"/>
                  <a:pt x="4985599" y="2333028"/>
                </a:cubicBezTo>
                <a:close/>
                <a:moveTo>
                  <a:pt x="4985597" y="2034258"/>
                </a:moveTo>
                <a:cubicBezTo>
                  <a:pt x="5260787" y="1975579"/>
                  <a:pt x="5475630" y="1762469"/>
                  <a:pt x="5528906" y="1493690"/>
                </a:cubicBezTo>
                <a:cubicBezTo>
                  <a:pt x="5253716" y="1552369"/>
                  <a:pt x="5038872" y="1765479"/>
                  <a:pt x="4985597" y="2034258"/>
                </a:cubicBezTo>
                <a:close/>
                <a:moveTo>
                  <a:pt x="4985597" y="3731083"/>
                </a:moveTo>
                <a:cubicBezTo>
                  <a:pt x="5260787" y="3672404"/>
                  <a:pt x="5475630" y="3459294"/>
                  <a:pt x="5528906" y="3190516"/>
                </a:cubicBezTo>
                <a:cubicBezTo>
                  <a:pt x="5253716" y="3249194"/>
                  <a:pt x="5038872" y="3462304"/>
                  <a:pt x="4985597" y="3731083"/>
                </a:cubicBezTo>
                <a:close/>
                <a:moveTo>
                  <a:pt x="4842232" y="503273"/>
                </a:moveTo>
                <a:lnTo>
                  <a:pt x="4842826" y="491833"/>
                </a:lnTo>
                <a:lnTo>
                  <a:pt x="4843324" y="491866"/>
                </a:lnTo>
                <a:lnTo>
                  <a:pt x="4843350" y="491372"/>
                </a:lnTo>
                <a:lnTo>
                  <a:pt x="4860437" y="492995"/>
                </a:lnTo>
                <a:cubicBezTo>
                  <a:pt x="4892823" y="493522"/>
                  <a:pt x="4924716" y="496503"/>
                  <a:pt x="4955899" y="502060"/>
                </a:cubicBezTo>
                <a:cubicBezTo>
                  <a:pt x="4961475" y="501641"/>
                  <a:pt x="4966803" y="502589"/>
                  <a:pt x="4972112" y="503599"/>
                </a:cubicBezTo>
                <a:lnTo>
                  <a:pt x="4972229" y="504747"/>
                </a:lnTo>
                <a:cubicBezTo>
                  <a:pt x="5241367" y="549296"/>
                  <a:pt x="5466735" y="718370"/>
                  <a:pt x="5583809" y="948988"/>
                </a:cubicBezTo>
                <a:lnTo>
                  <a:pt x="5593163" y="971822"/>
                </a:lnTo>
                <a:lnTo>
                  <a:pt x="5593163" y="1318474"/>
                </a:lnTo>
                <a:lnTo>
                  <a:pt x="5558612" y="1315193"/>
                </a:lnTo>
                <a:cubicBezTo>
                  <a:pt x="5553035" y="1315612"/>
                  <a:pt x="5547706" y="1314664"/>
                  <a:pt x="5542395" y="1313653"/>
                </a:cubicBezTo>
                <a:lnTo>
                  <a:pt x="5542279" y="1312505"/>
                </a:lnTo>
                <a:cubicBezTo>
                  <a:pt x="5183428" y="1253106"/>
                  <a:pt x="4902389" y="972329"/>
                  <a:pt x="4852114" y="619464"/>
                </a:cubicBezTo>
                <a:cubicBezTo>
                  <a:pt x="4851946" y="619411"/>
                  <a:pt x="4851778" y="619406"/>
                  <a:pt x="4851608" y="619401"/>
                </a:cubicBezTo>
                <a:lnTo>
                  <a:pt x="4851070" y="612725"/>
                </a:lnTo>
                <a:cubicBezTo>
                  <a:pt x="4846011" y="582475"/>
                  <a:pt x="4843560" y="551584"/>
                  <a:pt x="4843603" y="520249"/>
                </a:cubicBezTo>
                <a:cubicBezTo>
                  <a:pt x="4842291" y="514621"/>
                  <a:pt x="4842232" y="508954"/>
                  <a:pt x="4842232" y="503273"/>
                </a:cubicBezTo>
                <a:close/>
                <a:moveTo>
                  <a:pt x="4842232" y="2200098"/>
                </a:moveTo>
                <a:lnTo>
                  <a:pt x="4842826" y="2188658"/>
                </a:lnTo>
                <a:lnTo>
                  <a:pt x="4843324" y="2188691"/>
                </a:lnTo>
                <a:lnTo>
                  <a:pt x="4843350" y="2188197"/>
                </a:lnTo>
                <a:lnTo>
                  <a:pt x="4860437" y="2189820"/>
                </a:lnTo>
                <a:cubicBezTo>
                  <a:pt x="4892823" y="2190347"/>
                  <a:pt x="4924716" y="2193328"/>
                  <a:pt x="4955899" y="2198885"/>
                </a:cubicBezTo>
                <a:cubicBezTo>
                  <a:pt x="4961475" y="2198466"/>
                  <a:pt x="4966803" y="2199414"/>
                  <a:pt x="4972112" y="2200424"/>
                </a:cubicBezTo>
                <a:lnTo>
                  <a:pt x="4972229" y="2201572"/>
                </a:lnTo>
                <a:cubicBezTo>
                  <a:pt x="5241367" y="2246121"/>
                  <a:pt x="5466735" y="2415195"/>
                  <a:pt x="5583809" y="2645813"/>
                </a:cubicBezTo>
                <a:lnTo>
                  <a:pt x="5593163" y="2668647"/>
                </a:lnTo>
                <a:lnTo>
                  <a:pt x="5593163" y="3015299"/>
                </a:lnTo>
                <a:lnTo>
                  <a:pt x="5558612" y="3012018"/>
                </a:lnTo>
                <a:cubicBezTo>
                  <a:pt x="5553035" y="3012437"/>
                  <a:pt x="5547706" y="3011489"/>
                  <a:pt x="5542395" y="3010478"/>
                </a:cubicBezTo>
                <a:lnTo>
                  <a:pt x="5542279" y="3009330"/>
                </a:lnTo>
                <a:cubicBezTo>
                  <a:pt x="5183428" y="2949931"/>
                  <a:pt x="4902389" y="2669154"/>
                  <a:pt x="4852114" y="2316289"/>
                </a:cubicBezTo>
                <a:cubicBezTo>
                  <a:pt x="4851946" y="2316236"/>
                  <a:pt x="4851778" y="2316231"/>
                  <a:pt x="4851608" y="2316226"/>
                </a:cubicBezTo>
                <a:lnTo>
                  <a:pt x="4851070" y="2309550"/>
                </a:lnTo>
                <a:cubicBezTo>
                  <a:pt x="4846011" y="2279300"/>
                  <a:pt x="4843560" y="2248409"/>
                  <a:pt x="4843603" y="2217074"/>
                </a:cubicBezTo>
                <a:cubicBezTo>
                  <a:pt x="4842291" y="2211446"/>
                  <a:pt x="4842232" y="2205779"/>
                  <a:pt x="4842232" y="2200098"/>
                </a:cubicBezTo>
                <a:close/>
                <a:moveTo>
                  <a:pt x="4842232" y="3896923"/>
                </a:moveTo>
                <a:lnTo>
                  <a:pt x="4842826" y="3885483"/>
                </a:lnTo>
                <a:lnTo>
                  <a:pt x="4843324" y="3885516"/>
                </a:lnTo>
                <a:lnTo>
                  <a:pt x="4843350" y="3885022"/>
                </a:lnTo>
                <a:lnTo>
                  <a:pt x="4860437" y="3886645"/>
                </a:lnTo>
                <a:cubicBezTo>
                  <a:pt x="4892823" y="3887172"/>
                  <a:pt x="4924716" y="3890153"/>
                  <a:pt x="4955899" y="3895710"/>
                </a:cubicBezTo>
                <a:cubicBezTo>
                  <a:pt x="4961475" y="3895291"/>
                  <a:pt x="4966803" y="3896239"/>
                  <a:pt x="4972112" y="3897249"/>
                </a:cubicBezTo>
                <a:lnTo>
                  <a:pt x="4972229" y="3898397"/>
                </a:lnTo>
                <a:cubicBezTo>
                  <a:pt x="5206288" y="3937139"/>
                  <a:pt x="5407245" y="4070062"/>
                  <a:pt x="5532481" y="4255797"/>
                </a:cubicBezTo>
                <a:lnTo>
                  <a:pt x="5560926" y="4305008"/>
                </a:lnTo>
                <a:lnTo>
                  <a:pt x="5409877" y="4305008"/>
                </a:lnTo>
                <a:lnTo>
                  <a:pt x="5357754" y="4241205"/>
                </a:lnTo>
                <a:cubicBezTo>
                  <a:pt x="5261058" y="4136681"/>
                  <a:pt x="5131850" y="4061285"/>
                  <a:pt x="4985599" y="4029853"/>
                </a:cubicBezTo>
                <a:cubicBezTo>
                  <a:pt x="5002846" y="4117553"/>
                  <a:pt x="5037026" y="4199373"/>
                  <a:pt x="5084780" y="4271827"/>
                </a:cubicBezTo>
                <a:lnTo>
                  <a:pt x="5111462" y="4305008"/>
                </a:lnTo>
                <a:lnTo>
                  <a:pt x="4957353" y="4305008"/>
                </a:lnTo>
                <a:lnTo>
                  <a:pt x="4927231" y="4254710"/>
                </a:lnTo>
                <a:cubicBezTo>
                  <a:pt x="4890029" y="4179889"/>
                  <a:pt x="4864297" y="4098618"/>
                  <a:pt x="4852114" y="4013114"/>
                </a:cubicBezTo>
                <a:cubicBezTo>
                  <a:pt x="4851946" y="4013061"/>
                  <a:pt x="4851778" y="4013056"/>
                  <a:pt x="4851608" y="4013051"/>
                </a:cubicBezTo>
                <a:lnTo>
                  <a:pt x="4851070" y="4006375"/>
                </a:lnTo>
                <a:cubicBezTo>
                  <a:pt x="4846011" y="3976125"/>
                  <a:pt x="4843560" y="3945234"/>
                  <a:pt x="4843603" y="3913899"/>
                </a:cubicBezTo>
                <a:cubicBezTo>
                  <a:pt x="4842291" y="3908271"/>
                  <a:pt x="4842232" y="3902604"/>
                  <a:pt x="4842232" y="3896923"/>
                </a:cubicBezTo>
                <a:close/>
                <a:moveTo>
                  <a:pt x="4842230" y="469318"/>
                </a:moveTo>
                <a:cubicBezTo>
                  <a:pt x="4842230" y="463681"/>
                  <a:pt x="4842289" y="458057"/>
                  <a:pt x="4843601" y="452471"/>
                </a:cubicBezTo>
                <a:cubicBezTo>
                  <a:pt x="4843558" y="421389"/>
                  <a:pt x="4846008" y="390746"/>
                  <a:pt x="4851065" y="360740"/>
                </a:cubicBezTo>
                <a:lnTo>
                  <a:pt x="4851605" y="354103"/>
                </a:lnTo>
                <a:cubicBezTo>
                  <a:pt x="4851774" y="354098"/>
                  <a:pt x="4851943" y="354093"/>
                  <a:pt x="4852110" y="354040"/>
                </a:cubicBezTo>
                <a:cubicBezTo>
                  <a:pt x="4865262" y="262463"/>
                  <a:pt x="4894203" y="175780"/>
                  <a:pt x="4936323" y="96778"/>
                </a:cubicBezTo>
                <a:lnTo>
                  <a:pt x="4998957" y="0"/>
                </a:lnTo>
                <a:lnTo>
                  <a:pt x="5167333" y="0"/>
                </a:lnTo>
                <a:lnTo>
                  <a:pt x="5099105" y="76659"/>
                </a:lnTo>
                <a:cubicBezTo>
                  <a:pt x="5043838" y="153496"/>
                  <a:pt x="5004523" y="241952"/>
                  <a:pt x="4985597" y="337433"/>
                </a:cubicBezTo>
                <a:cubicBezTo>
                  <a:pt x="5168636" y="298404"/>
                  <a:pt x="5324978" y="191052"/>
                  <a:pt x="5424571" y="44350"/>
                </a:cubicBezTo>
                <a:lnTo>
                  <a:pt x="5446799" y="0"/>
                </a:lnTo>
                <a:lnTo>
                  <a:pt x="5593163" y="0"/>
                </a:lnTo>
                <a:lnTo>
                  <a:pt x="5593163" y="4197"/>
                </a:lnTo>
                <a:lnTo>
                  <a:pt x="5543598" y="95636"/>
                </a:lnTo>
                <a:cubicBezTo>
                  <a:pt x="5419825" y="289169"/>
                  <a:pt x="5213633" y="428211"/>
                  <a:pt x="4972226" y="467856"/>
                </a:cubicBezTo>
                <a:lnTo>
                  <a:pt x="4972110" y="468995"/>
                </a:lnTo>
                <a:cubicBezTo>
                  <a:pt x="4966799" y="469998"/>
                  <a:pt x="4961470" y="470939"/>
                  <a:pt x="4955893" y="470523"/>
                </a:cubicBezTo>
                <a:cubicBezTo>
                  <a:pt x="4924721" y="476033"/>
                  <a:pt x="4892841" y="478991"/>
                  <a:pt x="4860466" y="479514"/>
                </a:cubicBezTo>
                <a:lnTo>
                  <a:pt x="4843348" y="481127"/>
                </a:lnTo>
                <a:lnTo>
                  <a:pt x="4843322" y="480636"/>
                </a:lnTo>
                <a:lnTo>
                  <a:pt x="4842823" y="480669"/>
                </a:lnTo>
                <a:cubicBezTo>
                  <a:pt x="4842257" y="476896"/>
                  <a:pt x="4842230" y="473110"/>
                  <a:pt x="4842230" y="469318"/>
                </a:cubicBezTo>
                <a:close/>
                <a:moveTo>
                  <a:pt x="4842230" y="2166144"/>
                </a:moveTo>
                <a:cubicBezTo>
                  <a:pt x="4842230" y="2160506"/>
                  <a:pt x="4842289" y="2154882"/>
                  <a:pt x="4843601" y="2149296"/>
                </a:cubicBezTo>
                <a:cubicBezTo>
                  <a:pt x="4843558" y="2118214"/>
                  <a:pt x="4846008" y="2087572"/>
                  <a:pt x="4851065" y="2057565"/>
                </a:cubicBezTo>
                <a:lnTo>
                  <a:pt x="4851605" y="2050928"/>
                </a:lnTo>
                <a:cubicBezTo>
                  <a:pt x="4851774" y="2050923"/>
                  <a:pt x="4851943" y="2050918"/>
                  <a:pt x="4852110" y="2050865"/>
                </a:cubicBezTo>
                <a:cubicBezTo>
                  <a:pt x="4902387" y="1700770"/>
                  <a:pt x="5183426" y="1422199"/>
                  <a:pt x="5542276" y="1363267"/>
                </a:cubicBezTo>
                <a:lnTo>
                  <a:pt x="5542393" y="1362128"/>
                </a:lnTo>
                <a:cubicBezTo>
                  <a:pt x="5547702" y="1361126"/>
                  <a:pt x="5553030" y="1360185"/>
                  <a:pt x="5558606" y="1360601"/>
                </a:cubicBezTo>
                <a:lnTo>
                  <a:pt x="5593163" y="1357345"/>
                </a:lnTo>
                <a:lnTo>
                  <a:pt x="5593163" y="1701268"/>
                </a:lnTo>
                <a:lnTo>
                  <a:pt x="5583807" y="1723929"/>
                </a:lnTo>
                <a:cubicBezTo>
                  <a:pt x="5466733" y="1952736"/>
                  <a:pt x="5241364" y="2120482"/>
                  <a:pt x="4972226" y="2164681"/>
                </a:cubicBezTo>
                <a:lnTo>
                  <a:pt x="4972110" y="2165820"/>
                </a:lnTo>
                <a:cubicBezTo>
                  <a:pt x="4966799" y="2166823"/>
                  <a:pt x="4961470" y="2167764"/>
                  <a:pt x="4955893" y="2167348"/>
                </a:cubicBezTo>
                <a:cubicBezTo>
                  <a:pt x="4924721" y="2172858"/>
                  <a:pt x="4892841" y="2175816"/>
                  <a:pt x="4860466" y="2176339"/>
                </a:cubicBezTo>
                <a:lnTo>
                  <a:pt x="4843348" y="2177952"/>
                </a:lnTo>
                <a:lnTo>
                  <a:pt x="4843322" y="2177461"/>
                </a:lnTo>
                <a:lnTo>
                  <a:pt x="4842823" y="2177494"/>
                </a:lnTo>
                <a:cubicBezTo>
                  <a:pt x="4842257" y="2173722"/>
                  <a:pt x="4842230" y="2169936"/>
                  <a:pt x="4842230" y="2166144"/>
                </a:cubicBezTo>
                <a:close/>
                <a:moveTo>
                  <a:pt x="4842230" y="3862969"/>
                </a:moveTo>
                <a:cubicBezTo>
                  <a:pt x="4842230" y="3857331"/>
                  <a:pt x="4842289" y="3851707"/>
                  <a:pt x="4843601" y="3846121"/>
                </a:cubicBezTo>
                <a:cubicBezTo>
                  <a:pt x="4843558" y="3815039"/>
                  <a:pt x="4846008" y="3784397"/>
                  <a:pt x="4851065" y="3754390"/>
                </a:cubicBezTo>
                <a:lnTo>
                  <a:pt x="4851605" y="3747753"/>
                </a:lnTo>
                <a:cubicBezTo>
                  <a:pt x="4851774" y="3747748"/>
                  <a:pt x="4851943" y="3747743"/>
                  <a:pt x="4852110" y="3747690"/>
                </a:cubicBezTo>
                <a:cubicBezTo>
                  <a:pt x="4902387" y="3397595"/>
                  <a:pt x="5183426" y="3119024"/>
                  <a:pt x="5542276" y="3060092"/>
                </a:cubicBezTo>
                <a:lnTo>
                  <a:pt x="5542393" y="3058953"/>
                </a:lnTo>
                <a:cubicBezTo>
                  <a:pt x="5547702" y="3057951"/>
                  <a:pt x="5553030" y="3057010"/>
                  <a:pt x="5558606" y="3057426"/>
                </a:cubicBezTo>
                <a:lnTo>
                  <a:pt x="5593163" y="3054170"/>
                </a:lnTo>
                <a:lnTo>
                  <a:pt x="5593163" y="3398093"/>
                </a:lnTo>
                <a:lnTo>
                  <a:pt x="5583807" y="3420754"/>
                </a:lnTo>
                <a:cubicBezTo>
                  <a:pt x="5466733" y="3649560"/>
                  <a:pt x="5241364" y="3817307"/>
                  <a:pt x="4972226" y="3861506"/>
                </a:cubicBezTo>
                <a:lnTo>
                  <a:pt x="4972110" y="3862645"/>
                </a:lnTo>
                <a:cubicBezTo>
                  <a:pt x="4966799" y="3863648"/>
                  <a:pt x="4961470" y="3864589"/>
                  <a:pt x="4955893" y="3864173"/>
                </a:cubicBezTo>
                <a:cubicBezTo>
                  <a:pt x="4924721" y="3869683"/>
                  <a:pt x="4892841" y="3872641"/>
                  <a:pt x="4860466" y="3873164"/>
                </a:cubicBezTo>
                <a:lnTo>
                  <a:pt x="4843348" y="3874777"/>
                </a:lnTo>
                <a:lnTo>
                  <a:pt x="4843322" y="3874286"/>
                </a:lnTo>
                <a:lnTo>
                  <a:pt x="4842823" y="3874319"/>
                </a:lnTo>
                <a:cubicBezTo>
                  <a:pt x="4842257" y="3870547"/>
                  <a:pt x="4842230" y="3866761"/>
                  <a:pt x="4842230" y="3862969"/>
                </a:cubicBezTo>
                <a:close/>
                <a:moveTo>
                  <a:pt x="4135041" y="1181049"/>
                </a:moveTo>
                <a:cubicBezTo>
                  <a:pt x="4410231" y="1121906"/>
                  <a:pt x="4625074" y="907109"/>
                  <a:pt x="4678350" y="636203"/>
                </a:cubicBezTo>
                <a:cubicBezTo>
                  <a:pt x="4403160" y="695346"/>
                  <a:pt x="4188316" y="910143"/>
                  <a:pt x="4135041" y="1181049"/>
                </a:cubicBezTo>
                <a:close/>
                <a:moveTo>
                  <a:pt x="4135041" y="1493690"/>
                </a:moveTo>
                <a:cubicBezTo>
                  <a:pt x="4188317" y="1762469"/>
                  <a:pt x="4403160" y="1975579"/>
                  <a:pt x="4678350" y="2034258"/>
                </a:cubicBezTo>
                <a:cubicBezTo>
                  <a:pt x="4625075" y="1765479"/>
                  <a:pt x="4410231" y="1552369"/>
                  <a:pt x="4135041" y="1493690"/>
                </a:cubicBezTo>
                <a:close/>
                <a:moveTo>
                  <a:pt x="4135041" y="2877874"/>
                </a:moveTo>
                <a:cubicBezTo>
                  <a:pt x="4410231" y="2818731"/>
                  <a:pt x="4625074" y="2603934"/>
                  <a:pt x="4678350" y="2333028"/>
                </a:cubicBezTo>
                <a:cubicBezTo>
                  <a:pt x="4403160" y="2392171"/>
                  <a:pt x="4188316" y="2606968"/>
                  <a:pt x="4135041" y="2877874"/>
                </a:cubicBezTo>
                <a:close/>
                <a:moveTo>
                  <a:pt x="4135041" y="3190516"/>
                </a:moveTo>
                <a:cubicBezTo>
                  <a:pt x="4188317" y="3459294"/>
                  <a:pt x="4403160" y="3672404"/>
                  <a:pt x="4678350" y="3731083"/>
                </a:cubicBezTo>
                <a:cubicBezTo>
                  <a:pt x="4625075" y="3462304"/>
                  <a:pt x="4410231" y="3249194"/>
                  <a:pt x="4135041" y="3190516"/>
                </a:cubicBezTo>
                <a:close/>
                <a:moveTo>
                  <a:pt x="4103022" y="4305008"/>
                </a:moveTo>
                <a:lnTo>
                  <a:pt x="4131467" y="4255797"/>
                </a:lnTo>
                <a:cubicBezTo>
                  <a:pt x="4256704" y="4070062"/>
                  <a:pt x="4457661" y="3937139"/>
                  <a:pt x="4691720" y="3898397"/>
                </a:cubicBezTo>
                <a:lnTo>
                  <a:pt x="4691837" y="3897249"/>
                </a:lnTo>
                <a:cubicBezTo>
                  <a:pt x="4697146" y="3896239"/>
                  <a:pt x="4702474" y="3895291"/>
                  <a:pt x="4708050" y="3895710"/>
                </a:cubicBezTo>
                <a:cubicBezTo>
                  <a:pt x="4739233" y="3890153"/>
                  <a:pt x="4771126" y="3887172"/>
                  <a:pt x="4803512" y="3886645"/>
                </a:cubicBezTo>
                <a:lnTo>
                  <a:pt x="4820599" y="3885022"/>
                </a:lnTo>
                <a:lnTo>
                  <a:pt x="4820625" y="3885516"/>
                </a:lnTo>
                <a:lnTo>
                  <a:pt x="4821123" y="3885483"/>
                </a:lnTo>
                <a:lnTo>
                  <a:pt x="4821717" y="3896923"/>
                </a:lnTo>
                <a:cubicBezTo>
                  <a:pt x="4821717" y="3902604"/>
                  <a:pt x="4821658" y="3908271"/>
                  <a:pt x="4820346" y="3913899"/>
                </a:cubicBezTo>
                <a:cubicBezTo>
                  <a:pt x="4820389" y="3945234"/>
                  <a:pt x="4817938" y="3976125"/>
                  <a:pt x="4812879" y="4006375"/>
                </a:cubicBezTo>
                <a:lnTo>
                  <a:pt x="4812341" y="4013051"/>
                </a:lnTo>
                <a:cubicBezTo>
                  <a:pt x="4812171" y="4013056"/>
                  <a:pt x="4812003" y="4013061"/>
                  <a:pt x="4811835" y="4013114"/>
                </a:cubicBezTo>
                <a:cubicBezTo>
                  <a:pt x="4799653" y="4098618"/>
                  <a:pt x="4773921" y="4179889"/>
                  <a:pt x="4736718" y="4254710"/>
                </a:cubicBezTo>
                <a:lnTo>
                  <a:pt x="4706597" y="4305008"/>
                </a:lnTo>
                <a:lnTo>
                  <a:pt x="4552487" y="4305008"/>
                </a:lnTo>
                <a:lnTo>
                  <a:pt x="4579169" y="4271827"/>
                </a:lnTo>
                <a:cubicBezTo>
                  <a:pt x="4626924" y="4199373"/>
                  <a:pt x="4661103" y="4117553"/>
                  <a:pt x="4678350" y="4029853"/>
                </a:cubicBezTo>
                <a:cubicBezTo>
                  <a:pt x="4532099" y="4061285"/>
                  <a:pt x="4402892" y="4136681"/>
                  <a:pt x="4306196" y="4241205"/>
                </a:cubicBezTo>
                <a:lnTo>
                  <a:pt x="4254073" y="4305008"/>
                </a:lnTo>
                <a:close/>
                <a:moveTo>
                  <a:pt x="4068511" y="0"/>
                </a:moveTo>
                <a:lnTo>
                  <a:pt x="4217148" y="0"/>
                </a:lnTo>
                <a:lnTo>
                  <a:pt x="4239376" y="44350"/>
                </a:lnTo>
                <a:cubicBezTo>
                  <a:pt x="4338970" y="191052"/>
                  <a:pt x="4495311" y="298404"/>
                  <a:pt x="4678350" y="337433"/>
                </a:cubicBezTo>
                <a:cubicBezTo>
                  <a:pt x="4659425" y="241952"/>
                  <a:pt x="4620110" y="153496"/>
                  <a:pt x="4564842" y="76659"/>
                </a:cubicBezTo>
                <a:lnTo>
                  <a:pt x="4496615" y="0"/>
                </a:lnTo>
                <a:lnTo>
                  <a:pt x="4664989" y="0"/>
                </a:lnTo>
                <a:lnTo>
                  <a:pt x="4727623" y="96778"/>
                </a:lnTo>
                <a:cubicBezTo>
                  <a:pt x="4769744" y="175780"/>
                  <a:pt x="4798685" y="262463"/>
                  <a:pt x="4811836" y="354040"/>
                </a:cubicBezTo>
                <a:cubicBezTo>
                  <a:pt x="4812004" y="354093"/>
                  <a:pt x="4812173" y="354098"/>
                  <a:pt x="4812342" y="354103"/>
                </a:cubicBezTo>
                <a:lnTo>
                  <a:pt x="4812882" y="360740"/>
                </a:lnTo>
                <a:cubicBezTo>
                  <a:pt x="4817939" y="390746"/>
                  <a:pt x="4820389" y="421389"/>
                  <a:pt x="4820346" y="452471"/>
                </a:cubicBezTo>
                <a:cubicBezTo>
                  <a:pt x="4821658" y="458057"/>
                  <a:pt x="4821717" y="463681"/>
                  <a:pt x="4821717" y="469318"/>
                </a:cubicBezTo>
                <a:cubicBezTo>
                  <a:pt x="4821717" y="473110"/>
                  <a:pt x="4821690" y="476896"/>
                  <a:pt x="4821124" y="480669"/>
                </a:cubicBezTo>
                <a:lnTo>
                  <a:pt x="4820625" y="480636"/>
                </a:lnTo>
                <a:lnTo>
                  <a:pt x="4820599" y="481127"/>
                </a:lnTo>
                <a:lnTo>
                  <a:pt x="4803481" y="479514"/>
                </a:lnTo>
                <a:cubicBezTo>
                  <a:pt x="4771106" y="478991"/>
                  <a:pt x="4739226" y="476033"/>
                  <a:pt x="4708054" y="470523"/>
                </a:cubicBezTo>
                <a:cubicBezTo>
                  <a:pt x="4702477" y="470939"/>
                  <a:pt x="4697148" y="469998"/>
                  <a:pt x="4691837" y="468995"/>
                </a:cubicBezTo>
                <a:lnTo>
                  <a:pt x="4691721" y="467856"/>
                </a:lnTo>
                <a:cubicBezTo>
                  <a:pt x="4450315" y="428211"/>
                  <a:pt x="4244123" y="289169"/>
                  <a:pt x="4120350" y="95636"/>
                </a:cubicBezTo>
                <a:close/>
                <a:moveTo>
                  <a:pt x="3991674" y="1313979"/>
                </a:moveTo>
                <a:cubicBezTo>
                  <a:pt x="3991674" y="1308297"/>
                  <a:pt x="3991733" y="1302628"/>
                  <a:pt x="3993045" y="1296998"/>
                </a:cubicBezTo>
                <a:cubicBezTo>
                  <a:pt x="3993003" y="1265670"/>
                  <a:pt x="3995452" y="1234785"/>
                  <a:pt x="4000509" y="1204541"/>
                </a:cubicBezTo>
                <a:lnTo>
                  <a:pt x="4001049" y="1197851"/>
                </a:lnTo>
                <a:cubicBezTo>
                  <a:pt x="4001218" y="1197846"/>
                  <a:pt x="4001387" y="1197841"/>
                  <a:pt x="4001555" y="1197788"/>
                </a:cubicBezTo>
                <a:cubicBezTo>
                  <a:pt x="4051831" y="844922"/>
                  <a:pt x="4332870" y="564145"/>
                  <a:pt x="4691720" y="504747"/>
                </a:cubicBezTo>
                <a:lnTo>
                  <a:pt x="4691837" y="503599"/>
                </a:lnTo>
                <a:cubicBezTo>
                  <a:pt x="4697146" y="502589"/>
                  <a:pt x="4702474" y="501641"/>
                  <a:pt x="4708050" y="502060"/>
                </a:cubicBezTo>
                <a:cubicBezTo>
                  <a:pt x="4739233" y="496503"/>
                  <a:pt x="4771126" y="493522"/>
                  <a:pt x="4803512" y="492995"/>
                </a:cubicBezTo>
                <a:lnTo>
                  <a:pt x="4820599" y="491372"/>
                </a:lnTo>
                <a:lnTo>
                  <a:pt x="4820625" y="491866"/>
                </a:lnTo>
                <a:lnTo>
                  <a:pt x="4821123" y="491833"/>
                </a:lnTo>
                <a:lnTo>
                  <a:pt x="4821717" y="503273"/>
                </a:lnTo>
                <a:cubicBezTo>
                  <a:pt x="4821717" y="508954"/>
                  <a:pt x="4821658" y="514621"/>
                  <a:pt x="4820346" y="520249"/>
                </a:cubicBezTo>
                <a:cubicBezTo>
                  <a:pt x="4820389" y="551584"/>
                  <a:pt x="4817938" y="582475"/>
                  <a:pt x="4812879" y="612725"/>
                </a:cubicBezTo>
                <a:lnTo>
                  <a:pt x="4812341" y="619401"/>
                </a:lnTo>
                <a:cubicBezTo>
                  <a:pt x="4812171" y="619406"/>
                  <a:pt x="4812003" y="619411"/>
                  <a:pt x="4811835" y="619464"/>
                </a:cubicBezTo>
                <a:cubicBezTo>
                  <a:pt x="4761560" y="972329"/>
                  <a:pt x="4480521" y="1253106"/>
                  <a:pt x="4121670" y="1312505"/>
                </a:cubicBezTo>
                <a:lnTo>
                  <a:pt x="4121554" y="1313653"/>
                </a:lnTo>
                <a:cubicBezTo>
                  <a:pt x="4116243" y="1314664"/>
                  <a:pt x="4110914" y="1315612"/>
                  <a:pt x="4105337" y="1315193"/>
                </a:cubicBezTo>
                <a:cubicBezTo>
                  <a:pt x="4074165" y="1320747"/>
                  <a:pt x="4042285" y="1323728"/>
                  <a:pt x="4009911" y="1324255"/>
                </a:cubicBezTo>
                <a:lnTo>
                  <a:pt x="3992792" y="1325881"/>
                </a:lnTo>
                <a:lnTo>
                  <a:pt x="3992766" y="1325386"/>
                </a:lnTo>
                <a:lnTo>
                  <a:pt x="3992267" y="1325419"/>
                </a:lnTo>
                <a:cubicBezTo>
                  <a:pt x="3991701" y="1321617"/>
                  <a:pt x="3991674" y="1317801"/>
                  <a:pt x="3991674" y="1313979"/>
                </a:cubicBezTo>
                <a:close/>
                <a:moveTo>
                  <a:pt x="3991674" y="1361805"/>
                </a:moveTo>
                <a:lnTo>
                  <a:pt x="3992268" y="1350455"/>
                </a:lnTo>
                <a:lnTo>
                  <a:pt x="3992766" y="1350487"/>
                </a:lnTo>
                <a:lnTo>
                  <a:pt x="3992792" y="1349997"/>
                </a:lnTo>
                <a:lnTo>
                  <a:pt x="4009880" y="1351607"/>
                </a:lnTo>
                <a:cubicBezTo>
                  <a:pt x="4042265" y="1352130"/>
                  <a:pt x="4074158" y="1355088"/>
                  <a:pt x="4105341" y="1360601"/>
                </a:cubicBezTo>
                <a:cubicBezTo>
                  <a:pt x="4110917" y="1360185"/>
                  <a:pt x="4116245" y="1361126"/>
                  <a:pt x="4121554" y="1362128"/>
                </a:cubicBezTo>
                <a:lnTo>
                  <a:pt x="4121671" y="1363267"/>
                </a:lnTo>
                <a:cubicBezTo>
                  <a:pt x="4480521" y="1422199"/>
                  <a:pt x="4761560" y="1700770"/>
                  <a:pt x="4811836" y="2050865"/>
                </a:cubicBezTo>
                <a:cubicBezTo>
                  <a:pt x="4812004" y="2050918"/>
                  <a:pt x="4812173" y="2050923"/>
                  <a:pt x="4812342" y="2050928"/>
                </a:cubicBezTo>
                <a:lnTo>
                  <a:pt x="4812882" y="2057565"/>
                </a:lnTo>
                <a:cubicBezTo>
                  <a:pt x="4817939" y="2087572"/>
                  <a:pt x="4820389" y="2118214"/>
                  <a:pt x="4820346" y="2149296"/>
                </a:cubicBezTo>
                <a:cubicBezTo>
                  <a:pt x="4821658" y="2154882"/>
                  <a:pt x="4821717" y="2160506"/>
                  <a:pt x="4821717" y="2166144"/>
                </a:cubicBezTo>
                <a:cubicBezTo>
                  <a:pt x="4821717" y="2169936"/>
                  <a:pt x="4821690" y="2173722"/>
                  <a:pt x="4821124" y="2177494"/>
                </a:cubicBezTo>
                <a:lnTo>
                  <a:pt x="4820625" y="2177461"/>
                </a:lnTo>
                <a:lnTo>
                  <a:pt x="4820599" y="2177952"/>
                </a:lnTo>
                <a:lnTo>
                  <a:pt x="4803481" y="2176339"/>
                </a:lnTo>
                <a:cubicBezTo>
                  <a:pt x="4771106" y="2175816"/>
                  <a:pt x="4739226" y="2172858"/>
                  <a:pt x="4708054" y="2167348"/>
                </a:cubicBezTo>
                <a:cubicBezTo>
                  <a:pt x="4702477" y="2167764"/>
                  <a:pt x="4697148" y="2166823"/>
                  <a:pt x="4691837" y="2165820"/>
                </a:cubicBezTo>
                <a:lnTo>
                  <a:pt x="4691721" y="2164681"/>
                </a:lnTo>
                <a:cubicBezTo>
                  <a:pt x="4332870" y="2105749"/>
                  <a:pt x="4051831" y="1827177"/>
                  <a:pt x="4001556" y="1477083"/>
                </a:cubicBezTo>
                <a:cubicBezTo>
                  <a:pt x="4001388" y="1477030"/>
                  <a:pt x="4001220" y="1477026"/>
                  <a:pt x="4001050" y="1477021"/>
                </a:cubicBezTo>
                <a:lnTo>
                  <a:pt x="4000512" y="1470397"/>
                </a:lnTo>
                <a:cubicBezTo>
                  <a:pt x="3995453" y="1440385"/>
                  <a:pt x="3993003" y="1409736"/>
                  <a:pt x="3993045" y="1378647"/>
                </a:cubicBezTo>
                <a:cubicBezTo>
                  <a:pt x="3991733" y="1373063"/>
                  <a:pt x="3991674" y="1367441"/>
                  <a:pt x="3991674" y="1361805"/>
                </a:cubicBezTo>
                <a:close/>
                <a:moveTo>
                  <a:pt x="3991674" y="3010804"/>
                </a:moveTo>
                <a:cubicBezTo>
                  <a:pt x="3991674" y="3005122"/>
                  <a:pt x="3991733" y="2999453"/>
                  <a:pt x="3993045" y="2993823"/>
                </a:cubicBezTo>
                <a:cubicBezTo>
                  <a:pt x="3993003" y="2962495"/>
                  <a:pt x="3995452" y="2931610"/>
                  <a:pt x="4000509" y="2901366"/>
                </a:cubicBezTo>
                <a:lnTo>
                  <a:pt x="4001049" y="2894676"/>
                </a:lnTo>
                <a:cubicBezTo>
                  <a:pt x="4001218" y="2894671"/>
                  <a:pt x="4001387" y="2894666"/>
                  <a:pt x="4001555" y="2894613"/>
                </a:cubicBezTo>
                <a:cubicBezTo>
                  <a:pt x="4051831" y="2541747"/>
                  <a:pt x="4332870" y="2260970"/>
                  <a:pt x="4691720" y="2201572"/>
                </a:cubicBezTo>
                <a:lnTo>
                  <a:pt x="4691837" y="2200424"/>
                </a:lnTo>
                <a:cubicBezTo>
                  <a:pt x="4697146" y="2199414"/>
                  <a:pt x="4702474" y="2198466"/>
                  <a:pt x="4708050" y="2198885"/>
                </a:cubicBezTo>
                <a:cubicBezTo>
                  <a:pt x="4739233" y="2193328"/>
                  <a:pt x="4771126" y="2190347"/>
                  <a:pt x="4803512" y="2189820"/>
                </a:cubicBezTo>
                <a:lnTo>
                  <a:pt x="4820599" y="2188197"/>
                </a:lnTo>
                <a:lnTo>
                  <a:pt x="4820625" y="2188691"/>
                </a:lnTo>
                <a:lnTo>
                  <a:pt x="4821123" y="2188658"/>
                </a:lnTo>
                <a:lnTo>
                  <a:pt x="4821717" y="2200098"/>
                </a:lnTo>
                <a:cubicBezTo>
                  <a:pt x="4821717" y="2205779"/>
                  <a:pt x="4821658" y="2211446"/>
                  <a:pt x="4820346" y="2217074"/>
                </a:cubicBezTo>
                <a:cubicBezTo>
                  <a:pt x="4820389" y="2248409"/>
                  <a:pt x="4817938" y="2279300"/>
                  <a:pt x="4812879" y="2309550"/>
                </a:cubicBezTo>
                <a:lnTo>
                  <a:pt x="4812341" y="2316226"/>
                </a:lnTo>
                <a:cubicBezTo>
                  <a:pt x="4812171" y="2316231"/>
                  <a:pt x="4812003" y="2316236"/>
                  <a:pt x="4811835" y="2316289"/>
                </a:cubicBezTo>
                <a:cubicBezTo>
                  <a:pt x="4761560" y="2669154"/>
                  <a:pt x="4480521" y="2949931"/>
                  <a:pt x="4121670" y="3009330"/>
                </a:cubicBezTo>
                <a:lnTo>
                  <a:pt x="4121554" y="3010478"/>
                </a:lnTo>
                <a:cubicBezTo>
                  <a:pt x="4116243" y="3011489"/>
                  <a:pt x="4110914" y="3012437"/>
                  <a:pt x="4105337" y="3012018"/>
                </a:cubicBezTo>
                <a:cubicBezTo>
                  <a:pt x="4074165" y="3017572"/>
                  <a:pt x="4042285" y="3020553"/>
                  <a:pt x="4009911" y="3021080"/>
                </a:cubicBezTo>
                <a:lnTo>
                  <a:pt x="3992792" y="3022706"/>
                </a:lnTo>
                <a:lnTo>
                  <a:pt x="3992766" y="3022211"/>
                </a:lnTo>
                <a:lnTo>
                  <a:pt x="3992267" y="3022244"/>
                </a:lnTo>
                <a:cubicBezTo>
                  <a:pt x="3991701" y="3018442"/>
                  <a:pt x="3991674" y="3014626"/>
                  <a:pt x="3991674" y="3010804"/>
                </a:cubicBezTo>
                <a:close/>
                <a:moveTo>
                  <a:pt x="3991674" y="3058630"/>
                </a:moveTo>
                <a:lnTo>
                  <a:pt x="3992268" y="3047280"/>
                </a:lnTo>
                <a:lnTo>
                  <a:pt x="3992766" y="3047312"/>
                </a:lnTo>
                <a:lnTo>
                  <a:pt x="3992792" y="3046822"/>
                </a:lnTo>
                <a:lnTo>
                  <a:pt x="4009880" y="3048432"/>
                </a:lnTo>
                <a:cubicBezTo>
                  <a:pt x="4042265" y="3048955"/>
                  <a:pt x="4074158" y="3051913"/>
                  <a:pt x="4105341" y="3057426"/>
                </a:cubicBezTo>
                <a:cubicBezTo>
                  <a:pt x="4110917" y="3057010"/>
                  <a:pt x="4116245" y="3057951"/>
                  <a:pt x="4121554" y="3058953"/>
                </a:cubicBezTo>
                <a:lnTo>
                  <a:pt x="4121671" y="3060092"/>
                </a:lnTo>
                <a:cubicBezTo>
                  <a:pt x="4480521" y="3119024"/>
                  <a:pt x="4761560" y="3397595"/>
                  <a:pt x="4811836" y="3747690"/>
                </a:cubicBezTo>
                <a:cubicBezTo>
                  <a:pt x="4812004" y="3747743"/>
                  <a:pt x="4812173" y="3747748"/>
                  <a:pt x="4812342" y="3747753"/>
                </a:cubicBezTo>
                <a:lnTo>
                  <a:pt x="4812882" y="3754390"/>
                </a:lnTo>
                <a:cubicBezTo>
                  <a:pt x="4817939" y="3784397"/>
                  <a:pt x="4820389" y="3815039"/>
                  <a:pt x="4820346" y="3846121"/>
                </a:cubicBezTo>
                <a:cubicBezTo>
                  <a:pt x="4821658" y="3851707"/>
                  <a:pt x="4821717" y="3857331"/>
                  <a:pt x="4821717" y="3862969"/>
                </a:cubicBezTo>
                <a:cubicBezTo>
                  <a:pt x="4821717" y="3866761"/>
                  <a:pt x="4821690" y="3870547"/>
                  <a:pt x="4821124" y="3874319"/>
                </a:cubicBezTo>
                <a:lnTo>
                  <a:pt x="4820625" y="3874286"/>
                </a:lnTo>
                <a:lnTo>
                  <a:pt x="4820599" y="3874777"/>
                </a:lnTo>
                <a:lnTo>
                  <a:pt x="4803481" y="3873164"/>
                </a:lnTo>
                <a:cubicBezTo>
                  <a:pt x="4771106" y="3872641"/>
                  <a:pt x="4739226" y="3869683"/>
                  <a:pt x="4708054" y="3864173"/>
                </a:cubicBezTo>
                <a:cubicBezTo>
                  <a:pt x="4702477" y="3864589"/>
                  <a:pt x="4697148" y="3863648"/>
                  <a:pt x="4691837" y="3862645"/>
                </a:cubicBezTo>
                <a:lnTo>
                  <a:pt x="4691721" y="3861506"/>
                </a:lnTo>
                <a:cubicBezTo>
                  <a:pt x="4332870" y="3802574"/>
                  <a:pt x="4051831" y="3524002"/>
                  <a:pt x="4001556" y="3173908"/>
                </a:cubicBezTo>
                <a:cubicBezTo>
                  <a:pt x="4001388" y="3173856"/>
                  <a:pt x="4001220" y="3173851"/>
                  <a:pt x="4001050" y="3173846"/>
                </a:cubicBezTo>
                <a:lnTo>
                  <a:pt x="4000512" y="3167222"/>
                </a:lnTo>
                <a:cubicBezTo>
                  <a:pt x="3995453" y="3137210"/>
                  <a:pt x="3993003" y="3106561"/>
                  <a:pt x="3993045" y="3075472"/>
                </a:cubicBezTo>
                <a:cubicBezTo>
                  <a:pt x="3991733" y="3069889"/>
                  <a:pt x="3991674" y="3064266"/>
                  <a:pt x="3991674" y="3058630"/>
                </a:cubicBezTo>
                <a:close/>
                <a:moveTo>
                  <a:pt x="3293448" y="636203"/>
                </a:moveTo>
                <a:cubicBezTo>
                  <a:pt x="3346724" y="907109"/>
                  <a:pt x="3561567" y="1121906"/>
                  <a:pt x="3836757" y="1181049"/>
                </a:cubicBezTo>
                <a:cubicBezTo>
                  <a:pt x="3783482" y="910143"/>
                  <a:pt x="3568638" y="695346"/>
                  <a:pt x="3293448" y="636203"/>
                </a:cubicBezTo>
                <a:close/>
                <a:moveTo>
                  <a:pt x="3293448" y="2333028"/>
                </a:moveTo>
                <a:cubicBezTo>
                  <a:pt x="3346724" y="2603934"/>
                  <a:pt x="3561567" y="2818731"/>
                  <a:pt x="3836757" y="2877874"/>
                </a:cubicBezTo>
                <a:cubicBezTo>
                  <a:pt x="3783482" y="2606968"/>
                  <a:pt x="3568638" y="2392171"/>
                  <a:pt x="3293448" y="2333028"/>
                </a:cubicBezTo>
                <a:close/>
                <a:moveTo>
                  <a:pt x="3293446" y="2034258"/>
                </a:moveTo>
                <a:cubicBezTo>
                  <a:pt x="3568636" y="1975579"/>
                  <a:pt x="3783479" y="1762469"/>
                  <a:pt x="3836755" y="1493690"/>
                </a:cubicBezTo>
                <a:cubicBezTo>
                  <a:pt x="3561565" y="1552369"/>
                  <a:pt x="3346721" y="1765479"/>
                  <a:pt x="3293446" y="2034258"/>
                </a:cubicBezTo>
                <a:close/>
                <a:moveTo>
                  <a:pt x="3293446" y="3731083"/>
                </a:moveTo>
                <a:cubicBezTo>
                  <a:pt x="3568636" y="3672404"/>
                  <a:pt x="3783479" y="3459294"/>
                  <a:pt x="3836755" y="3190516"/>
                </a:cubicBezTo>
                <a:cubicBezTo>
                  <a:pt x="3561565" y="3249194"/>
                  <a:pt x="3346721" y="3462304"/>
                  <a:pt x="3293446" y="3731083"/>
                </a:cubicBezTo>
                <a:close/>
                <a:moveTo>
                  <a:pt x="3150081" y="503273"/>
                </a:moveTo>
                <a:lnTo>
                  <a:pt x="3150675" y="491833"/>
                </a:lnTo>
                <a:lnTo>
                  <a:pt x="3151173" y="491866"/>
                </a:lnTo>
                <a:lnTo>
                  <a:pt x="3151199" y="491372"/>
                </a:lnTo>
                <a:lnTo>
                  <a:pt x="3168287" y="492995"/>
                </a:lnTo>
                <a:cubicBezTo>
                  <a:pt x="3200672" y="493522"/>
                  <a:pt x="3232565" y="496503"/>
                  <a:pt x="3263748" y="502060"/>
                </a:cubicBezTo>
                <a:cubicBezTo>
                  <a:pt x="3269324" y="501641"/>
                  <a:pt x="3274652" y="502589"/>
                  <a:pt x="3279961" y="503599"/>
                </a:cubicBezTo>
                <a:lnTo>
                  <a:pt x="3280078" y="504747"/>
                </a:lnTo>
                <a:cubicBezTo>
                  <a:pt x="3638928" y="564145"/>
                  <a:pt x="3919967" y="844922"/>
                  <a:pt x="3970244" y="1197788"/>
                </a:cubicBezTo>
                <a:cubicBezTo>
                  <a:pt x="3970411" y="1197841"/>
                  <a:pt x="3970581" y="1197846"/>
                  <a:pt x="3970749" y="1197851"/>
                </a:cubicBezTo>
                <a:lnTo>
                  <a:pt x="3971290" y="1204541"/>
                </a:lnTo>
                <a:cubicBezTo>
                  <a:pt x="3976346" y="1234785"/>
                  <a:pt x="3978796" y="1265670"/>
                  <a:pt x="3978754" y="1296998"/>
                </a:cubicBezTo>
                <a:cubicBezTo>
                  <a:pt x="3980066" y="1302628"/>
                  <a:pt x="3980124" y="1308297"/>
                  <a:pt x="3980124" y="1313979"/>
                </a:cubicBezTo>
                <a:cubicBezTo>
                  <a:pt x="3980124" y="1317801"/>
                  <a:pt x="3980097" y="1321617"/>
                  <a:pt x="3979531" y="1325419"/>
                </a:cubicBezTo>
                <a:lnTo>
                  <a:pt x="3979032" y="1325386"/>
                </a:lnTo>
                <a:lnTo>
                  <a:pt x="3979006" y="1325881"/>
                </a:lnTo>
                <a:lnTo>
                  <a:pt x="3961888" y="1324255"/>
                </a:lnTo>
                <a:cubicBezTo>
                  <a:pt x="3929514" y="1323728"/>
                  <a:pt x="3897633" y="1320747"/>
                  <a:pt x="3866461" y="1315193"/>
                </a:cubicBezTo>
                <a:cubicBezTo>
                  <a:pt x="3860884" y="1315612"/>
                  <a:pt x="3855555" y="1314664"/>
                  <a:pt x="3850245" y="1313653"/>
                </a:cubicBezTo>
                <a:lnTo>
                  <a:pt x="3850129" y="1312505"/>
                </a:lnTo>
                <a:cubicBezTo>
                  <a:pt x="3491277" y="1253106"/>
                  <a:pt x="3210238" y="972329"/>
                  <a:pt x="3159963" y="619464"/>
                </a:cubicBezTo>
                <a:cubicBezTo>
                  <a:pt x="3159795" y="619411"/>
                  <a:pt x="3159627" y="619406"/>
                  <a:pt x="3159457" y="619401"/>
                </a:cubicBezTo>
                <a:lnTo>
                  <a:pt x="3158919" y="612725"/>
                </a:lnTo>
                <a:cubicBezTo>
                  <a:pt x="3153860" y="582475"/>
                  <a:pt x="3151410" y="551584"/>
                  <a:pt x="3151452" y="520249"/>
                </a:cubicBezTo>
                <a:cubicBezTo>
                  <a:pt x="3150140" y="514621"/>
                  <a:pt x="3150081" y="508954"/>
                  <a:pt x="3150081" y="503273"/>
                </a:cubicBezTo>
                <a:close/>
                <a:moveTo>
                  <a:pt x="3150081" y="2200098"/>
                </a:moveTo>
                <a:lnTo>
                  <a:pt x="3150675" y="2188658"/>
                </a:lnTo>
                <a:lnTo>
                  <a:pt x="3151173" y="2188691"/>
                </a:lnTo>
                <a:lnTo>
                  <a:pt x="3151199" y="2188197"/>
                </a:lnTo>
                <a:lnTo>
                  <a:pt x="3168287" y="2189820"/>
                </a:lnTo>
                <a:cubicBezTo>
                  <a:pt x="3200672" y="2190347"/>
                  <a:pt x="3232565" y="2193328"/>
                  <a:pt x="3263748" y="2198885"/>
                </a:cubicBezTo>
                <a:cubicBezTo>
                  <a:pt x="3269324" y="2198466"/>
                  <a:pt x="3274652" y="2199414"/>
                  <a:pt x="3279961" y="2200424"/>
                </a:cubicBezTo>
                <a:lnTo>
                  <a:pt x="3280078" y="2201572"/>
                </a:lnTo>
                <a:cubicBezTo>
                  <a:pt x="3638928" y="2260970"/>
                  <a:pt x="3919967" y="2541747"/>
                  <a:pt x="3970244" y="2894613"/>
                </a:cubicBezTo>
                <a:cubicBezTo>
                  <a:pt x="3970411" y="2894666"/>
                  <a:pt x="3970581" y="2894671"/>
                  <a:pt x="3970749" y="2894676"/>
                </a:cubicBezTo>
                <a:lnTo>
                  <a:pt x="3971290" y="2901366"/>
                </a:lnTo>
                <a:cubicBezTo>
                  <a:pt x="3976346" y="2931610"/>
                  <a:pt x="3978796" y="2962495"/>
                  <a:pt x="3978754" y="2993823"/>
                </a:cubicBezTo>
                <a:cubicBezTo>
                  <a:pt x="3980066" y="2999453"/>
                  <a:pt x="3980124" y="3005122"/>
                  <a:pt x="3980124" y="3010804"/>
                </a:cubicBezTo>
                <a:cubicBezTo>
                  <a:pt x="3980124" y="3014626"/>
                  <a:pt x="3980097" y="3018442"/>
                  <a:pt x="3979531" y="3022244"/>
                </a:cubicBezTo>
                <a:lnTo>
                  <a:pt x="3979032" y="3022211"/>
                </a:lnTo>
                <a:lnTo>
                  <a:pt x="3979006" y="3022706"/>
                </a:lnTo>
                <a:lnTo>
                  <a:pt x="3961888" y="3021080"/>
                </a:lnTo>
                <a:cubicBezTo>
                  <a:pt x="3929514" y="3020553"/>
                  <a:pt x="3897633" y="3017572"/>
                  <a:pt x="3866461" y="3012018"/>
                </a:cubicBezTo>
                <a:cubicBezTo>
                  <a:pt x="3860884" y="3012437"/>
                  <a:pt x="3855555" y="3011489"/>
                  <a:pt x="3850245" y="3010478"/>
                </a:cubicBezTo>
                <a:lnTo>
                  <a:pt x="3850129" y="3009330"/>
                </a:lnTo>
                <a:cubicBezTo>
                  <a:pt x="3491277" y="2949931"/>
                  <a:pt x="3210238" y="2669154"/>
                  <a:pt x="3159963" y="2316289"/>
                </a:cubicBezTo>
                <a:cubicBezTo>
                  <a:pt x="3159795" y="2316236"/>
                  <a:pt x="3159627" y="2316231"/>
                  <a:pt x="3159457" y="2316226"/>
                </a:cubicBezTo>
                <a:lnTo>
                  <a:pt x="3158919" y="2309550"/>
                </a:lnTo>
                <a:cubicBezTo>
                  <a:pt x="3153860" y="2279300"/>
                  <a:pt x="3151410" y="2248409"/>
                  <a:pt x="3151452" y="2217074"/>
                </a:cubicBezTo>
                <a:cubicBezTo>
                  <a:pt x="3150140" y="2211446"/>
                  <a:pt x="3150081" y="2205779"/>
                  <a:pt x="3150081" y="2200098"/>
                </a:cubicBezTo>
                <a:close/>
                <a:moveTo>
                  <a:pt x="3150081" y="3896923"/>
                </a:moveTo>
                <a:lnTo>
                  <a:pt x="3150675" y="3885483"/>
                </a:lnTo>
                <a:lnTo>
                  <a:pt x="3151173" y="3885516"/>
                </a:lnTo>
                <a:lnTo>
                  <a:pt x="3151199" y="3885022"/>
                </a:lnTo>
                <a:lnTo>
                  <a:pt x="3168287" y="3886645"/>
                </a:lnTo>
                <a:cubicBezTo>
                  <a:pt x="3200672" y="3887172"/>
                  <a:pt x="3232565" y="3890153"/>
                  <a:pt x="3263748" y="3895710"/>
                </a:cubicBezTo>
                <a:cubicBezTo>
                  <a:pt x="3269324" y="3895291"/>
                  <a:pt x="3274652" y="3896239"/>
                  <a:pt x="3279961" y="3897249"/>
                </a:cubicBezTo>
                <a:lnTo>
                  <a:pt x="3280078" y="3898397"/>
                </a:lnTo>
                <a:cubicBezTo>
                  <a:pt x="3514137" y="3937139"/>
                  <a:pt x="3715094" y="4070062"/>
                  <a:pt x="3840331" y="4255797"/>
                </a:cubicBezTo>
                <a:lnTo>
                  <a:pt x="3868775" y="4305008"/>
                </a:lnTo>
                <a:lnTo>
                  <a:pt x="3717725" y="4305008"/>
                </a:lnTo>
                <a:lnTo>
                  <a:pt x="3665602" y="4241205"/>
                </a:lnTo>
                <a:cubicBezTo>
                  <a:pt x="3568906" y="4136681"/>
                  <a:pt x="3439699" y="4061285"/>
                  <a:pt x="3293448" y="4029853"/>
                </a:cubicBezTo>
                <a:cubicBezTo>
                  <a:pt x="3310695" y="4117553"/>
                  <a:pt x="3344874" y="4199373"/>
                  <a:pt x="3392629" y="4271827"/>
                </a:cubicBezTo>
                <a:lnTo>
                  <a:pt x="3419311" y="4305008"/>
                </a:lnTo>
                <a:lnTo>
                  <a:pt x="3265201" y="4305008"/>
                </a:lnTo>
                <a:lnTo>
                  <a:pt x="3235080" y="4254710"/>
                </a:lnTo>
                <a:cubicBezTo>
                  <a:pt x="3197877" y="4179889"/>
                  <a:pt x="3172145" y="4098618"/>
                  <a:pt x="3159963" y="4013114"/>
                </a:cubicBezTo>
                <a:cubicBezTo>
                  <a:pt x="3159795" y="4013061"/>
                  <a:pt x="3159627" y="4013056"/>
                  <a:pt x="3159457" y="4013051"/>
                </a:cubicBezTo>
                <a:lnTo>
                  <a:pt x="3158919" y="4006375"/>
                </a:lnTo>
                <a:cubicBezTo>
                  <a:pt x="3153860" y="3976125"/>
                  <a:pt x="3151410" y="3945234"/>
                  <a:pt x="3151452" y="3913899"/>
                </a:cubicBezTo>
                <a:cubicBezTo>
                  <a:pt x="3150140" y="3908271"/>
                  <a:pt x="3150081" y="3902604"/>
                  <a:pt x="3150081" y="3896923"/>
                </a:cubicBezTo>
                <a:close/>
                <a:moveTo>
                  <a:pt x="3150079" y="469318"/>
                </a:moveTo>
                <a:cubicBezTo>
                  <a:pt x="3150079" y="463681"/>
                  <a:pt x="3150138" y="458057"/>
                  <a:pt x="3151450" y="452471"/>
                </a:cubicBezTo>
                <a:cubicBezTo>
                  <a:pt x="3151408" y="421389"/>
                  <a:pt x="3153857" y="390746"/>
                  <a:pt x="3158914" y="360740"/>
                </a:cubicBezTo>
                <a:lnTo>
                  <a:pt x="3159454" y="354103"/>
                </a:lnTo>
                <a:cubicBezTo>
                  <a:pt x="3159623" y="354098"/>
                  <a:pt x="3159792" y="354093"/>
                  <a:pt x="3159960" y="354040"/>
                </a:cubicBezTo>
                <a:cubicBezTo>
                  <a:pt x="3173111" y="262463"/>
                  <a:pt x="3202052" y="175780"/>
                  <a:pt x="3244173" y="96778"/>
                </a:cubicBezTo>
                <a:lnTo>
                  <a:pt x="3306807" y="0"/>
                </a:lnTo>
                <a:lnTo>
                  <a:pt x="3475182" y="0"/>
                </a:lnTo>
                <a:lnTo>
                  <a:pt x="3406954" y="76659"/>
                </a:lnTo>
                <a:cubicBezTo>
                  <a:pt x="3351687" y="153496"/>
                  <a:pt x="3312372" y="241952"/>
                  <a:pt x="3293446" y="337433"/>
                </a:cubicBezTo>
                <a:cubicBezTo>
                  <a:pt x="3476486" y="298404"/>
                  <a:pt x="3632827" y="191052"/>
                  <a:pt x="3732420" y="44350"/>
                </a:cubicBezTo>
                <a:lnTo>
                  <a:pt x="3754649" y="0"/>
                </a:lnTo>
                <a:lnTo>
                  <a:pt x="3903287" y="0"/>
                </a:lnTo>
                <a:lnTo>
                  <a:pt x="3851448" y="95636"/>
                </a:lnTo>
                <a:cubicBezTo>
                  <a:pt x="3727674" y="289169"/>
                  <a:pt x="3521481" y="428211"/>
                  <a:pt x="3280075" y="467856"/>
                </a:cubicBezTo>
                <a:lnTo>
                  <a:pt x="3279959" y="468995"/>
                </a:lnTo>
                <a:cubicBezTo>
                  <a:pt x="3274648" y="469998"/>
                  <a:pt x="3269319" y="470939"/>
                  <a:pt x="3263742" y="470523"/>
                </a:cubicBezTo>
                <a:cubicBezTo>
                  <a:pt x="3232570" y="476033"/>
                  <a:pt x="3200690" y="478991"/>
                  <a:pt x="3168316" y="479514"/>
                </a:cubicBezTo>
                <a:lnTo>
                  <a:pt x="3151197" y="481127"/>
                </a:lnTo>
                <a:lnTo>
                  <a:pt x="3151171" y="480636"/>
                </a:lnTo>
                <a:lnTo>
                  <a:pt x="3150672" y="480669"/>
                </a:lnTo>
                <a:cubicBezTo>
                  <a:pt x="3150106" y="476896"/>
                  <a:pt x="3150079" y="473110"/>
                  <a:pt x="3150079" y="469318"/>
                </a:cubicBezTo>
                <a:close/>
                <a:moveTo>
                  <a:pt x="3150079" y="2166144"/>
                </a:moveTo>
                <a:cubicBezTo>
                  <a:pt x="3150079" y="2160506"/>
                  <a:pt x="3150138" y="2154882"/>
                  <a:pt x="3151450" y="2149296"/>
                </a:cubicBezTo>
                <a:cubicBezTo>
                  <a:pt x="3151408" y="2118214"/>
                  <a:pt x="3153857" y="2087572"/>
                  <a:pt x="3158914" y="2057565"/>
                </a:cubicBezTo>
                <a:lnTo>
                  <a:pt x="3159454" y="2050928"/>
                </a:lnTo>
                <a:cubicBezTo>
                  <a:pt x="3159623" y="2050923"/>
                  <a:pt x="3159792" y="2050918"/>
                  <a:pt x="3159960" y="2050865"/>
                </a:cubicBezTo>
                <a:cubicBezTo>
                  <a:pt x="3210236" y="1700770"/>
                  <a:pt x="3491275" y="1422199"/>
                  <a:pt x="3850126" y="1363267"/>
                </a:cubicBezTo>
                <a:lnTo>
                  <a:pt x="3850243" y="1362128"/>
                </a:lnTo>
                <a:cubicBezTo>
                  <a:pt x="3855551" y="1361126"/>
                  <a:pt x="3860879" y="1360185"/>
                  <a:pt x="3866455" y="1360601"/>
                </a:cubicBezTo>
                <a:cubicBezTo>
                  <a:pt x="3897639" y="1355088"/>
                  <a:pt x="3929531" y="1352130"/>
                  <a:pt x="3961917" y="1351607"/>
                </a:cubicBezTo>
                <a:lnTo>
                  <a:pt x="3979004" y="1349997"/>
                </a:lnTo>
                <a:lnTo>
                  <a:pt x="3979030" y="1350487"/>
                </a:lnTo>
                <a:lnTo>
                  <a:pt x="3979528" y="1350455"/>
                </a:lnTo>
                <a:lnTo>
                  <a:pt x="3980122" y="1361805"/>
                </a:lnTo>
                <a:cubicBezTo>
                  <a:pt x="3980122" y="1367441"/>
                  <a:pt x="3980064" y="1373063"/>
                  <a:pt x="3978752" y="1378647"/>
                </a:cubicBezTo>
                <a:cubicBezTo>
                  <a:pt x="3978794" y="1409736"/>
                  <a:pt x="3976343" y="1440385"/>
                  <a:pt x="3971285" y="1470397"/>
                </a:cubicBezTo>
                <a:lnTo>
                  <a:pt x="3970746" y="1477021"/>
                </a:lnTo>
                <a:cubicBezTo>
                  <a:pt x="3970577" y="1477026"/>
                  <a:pt x="3970408" y="1477030"/>
                  <a:pt x="3970241" y="1477083"/>
                </a:cubicBezTo>
                <a:cubicBezTo>
                  <a:pt x="3919965" y="1827177"/>
                  <a:pt x="3638926" y="2105749"/>
                  <a:pt x="3280075" y="2164681"/>
                </a:cubicBezTo>
                <a:lnTo>
                  <a:pt x="3279959" y="2165820"/>
                </a:lnTo>
                <a:cubicBezTo>
                  <a:pt x="3274648" y="2166823"/>
                  <a:pt x="3269319" y="2167764"/>
                  <a:pt x="3263742" y="2167348"/>
                </a:cubicBezTo>
                <a:cubicBezTo>
                  <a:pt x="3232570" y="2172858"/>
                  <a:pt x="3200690" y="2175816"/>
                  <a:pt x="3168316" y="2176339"/>
                </a:cubicBezTo>
                <a:lnTo>
                  <a:pt x="3151197" y="2177952"/>
                </a:lnTo>
                <a:lnTo>
                  <a:pt x="3151171" y="2177461"/>
                </a:lnTo>
                <a:lnTo>
                  <a:pt x="3150672" y="2177494"/>
                </a:lnTo>
                <a:cubicBezTo>
                  <a:pt x="3150106" y="2173722"/>
                  <a:pt x="3150079" y="2169936"/>
                  <a:pt x="3150079" y="2166144"/>
                </a:cubicBezTo>
                <a:close/>
                <a:moveTo>
                  <a:pt x="3150079" y="3862969"/>
                </a:moveTo>
                <a:cubicBezTo>
                  <a:pt x="3150079" y="3857331"/>
                  <a:pt x="3150138" y="3851707"/>
                  <a:pt x="3151450" y="3846121"/>
                </a:cubicBezTo>
                <a:cubicBezTo>
                  <a:pt x="3151408" y="3815039"/>
                  <a:pt x="3153857" y="3784397"/>
                  <a:pt x="3158914" y="3754390"/>
                </a:cubicBezTo>
                <a:lnTo>
                  <a:pt x="3159454" y="3747753"/>
                </a:lnTo>
                <a:cubicBezTo>
                  <a:pt x="3159623" y="3747748"/>
                  <a:pt x="3159792" y="3747743"/>
                  <a:pt x="3159960" y="3747690"/>
                </a:cubicBezTo>
                <a:cubicBezTo>
                  <a:pt x="3210236" y="3397595"/>
                  <a:pt x="3491275" y="3119024"/>
                  <a:pt x="3850126" y="3060092"/>
                </a:cubicBezTo>
                <a:lnTo>
                  <a:pt x="3850243" y="3058953"/>
                </a:lnTo>
                <a:cubicBezTo>
                  <a:pt x="3855551" y="3057951"/>
                  <a:pt x="3860879" y="3057010"/>
                  <a:pt x="3866455" y="3057426"/>
                </a:cubicBezTo>
                <a:cubicBezTo>
                  <a:pt x="3897639" y="3051913"/>
                  <a:pt x="3929531" y="3048955"/>
                  <a:pt x="3961917" y="3048432"/>
                </a:cubicBezTo>
                <a:lnTo>
                  <a:pt x="3979004" y="3046822"/>
                </a:lnTo>
                <a:lnTo>
                  <a:pt x="3979030" y="3047312"/>
                </a:lnTo>
                <a:lnTo>
                  <a:pt x="3979528" y="3047280"/>
                </a:lnTo>
                <a:lnTo>
                  <a:pt x="3980122" y="3058630"/>
                </a:lnTo>
                <a:cubicBezTo>
                  <a:pt x="3980122" y="3064266"/>
                  <a:pt x="3980064" y="3069889"/>
                  <a:pt x="3978752" y="3075472"/>
                </a:cubicBezTo>
                <a:cubicBezTo>
                  <a:pt x="3978794" y="3106561"/>
                  <a:pt x="3976343" y="3137210"/>
                  <a:pt x="3971285" y="3167222"/>
                </a:cubicBezTo>
                <a:lnTo>
                  <a:pt x="3970746" y="3173846"/>
                </a:lnTo>
                <a:cubicBezTo>
                  <a:pt x="3970577" y="3173851"/>
                  <a:pt x="3970408" y="3173856"/>
                  <a:pt x="3970241" y="3173908"/>
                </a:cubicBezTo>
                <a:cubicBezTo>
                  <a:pt x="3919965" y="3524002"/>
                  <a:pt x="3638926" y="3802574"/>
                  <a:pt x="3280075" y="3861506"/>
                </a:cubicBezTo>
                <a:lnTo>
                  <a:pt x="3279959" y="3862645"/>
                </a:lnTo>
                <a:cubicBezTo>
                  <a:pt x="3274648" y="3863648"/>
                  <a:pt x="3269319" y="3864589"/>
                  <a:pt x="3263742" y="3864173"/>
                </a:cubicBezTo>
                <a:cubicBezTo>
                  <a:pt x="3232570" y="3869683"/>
                  <a:pt x="3200690" y="3872641"/>
                  <a:pt x="3168316" y="3873164"/>
                </a:cubicBezTo>
                <a:lnTo>
                  <a:pt x="3151197" y="3874777"/>
                </a:lnTo>
                <a:lnTo>
                  <a:pt x="3151171" y="3874286"/>
                </a:lnTo>
                <a:lnTo>
                  <a:pt x="3150672" y="3874319"/>
                </a:lnTo>
                <a:cubicBezTo>
                  <a:pt x="3150106" y="3870547"/>
                  <a:pt x="3150079" y="3866761"/>
                  <a:pt x="3150079" y="3862969"/>
                </a:cubicBezTo>
                <a:close/>
                <a:moveTo>
                  <a:pt x="2442890" y="1181049"/>
                </a:moveTo>
                <a:cubicBezTo>
                  <a:pt x="2718080" y="1121906"/>
                  <a:pt x="2932923" y="907109"/>
                  <a:pt x="2986199" y="636203"/>
                </a:cubicBezTo>
                <a:cubicBezTo>
                  <a:pt x="2711009" y="695346"/>
                  <a:pt x="2496165" y="910143"/>
                  <a:pt x="2442890" y="1181049"/>
                </a:cubicBezTo>
                <a:close/>
                <a:moveTo>
                  <a:pt x="2442890" y="1493690"/>
                </a:moveTo>
                <a:cubicBezTo>
                  <a:pt x="2496166" y="1762469"/>
                  <a:pt x="2711009" y="1975579"/>
                  <a:pt x="2986199" y="2034258"/>
                </a:cubicBezTo>
                <a:cubicBezTo>
                  <a:pt x="2932924" y="1765479"/>
                  <a:pt x="2718080" y="1552369"/>
                  <a:pt x="2442890" y="1493690"/>
                </a:cubicBezTo>
                <a:close/>
                <a:moveTo>
                  <a:pt x="2442890" y="2877874"/>
                </a:moveTo>
                <a:cubicBezTo>
                  <a:pt x="2718080" y="2818731"/>
                  <a:pt x="2932923" y="2603934"/>
                  <a:pt x="2986199" y="2333028"/>
                </a:cubicBezTo>
                <a:cubicBezTo>
                  <a:pt x="2711009" y="2392171"/>
                  <a:pt x="2496165" y="2606968"/>
                  <a:pt x="2442890" y="2877874"/>
                </a:cubicBezTo>
                <a:close/>
                <a:moveTo>
                  <a:pt x="2442890" y="3190516"/>
                </a:moveTo>
                <a:cubicBezTo>
                  <a:pt x="2496166" y="3459294"/>
                  <a:pt x="2711009" y="3672404"/>
                  <a:pt x="2986199" y="3731083"/>
                </a:cubicBezTo>
                <a:cubicBezTo>
                  <a:pt x="2932924" y="3462304"/>
                  <a:pt x="2718080" y="3249194"/>
                  <a:pt x="2442890" y="3190516"/>
                </a:cubicBezTo>
                <a:close/>
                <a:moveTo>
                  <a:pt x="2410871" y="4305008"/>
                </a:moveTo>
                <a:lnTo>
                  <a:pt x="2439316" y="4255797"/>
                </a:lnTo>
                <a:cubicBezTo>
                  <a:pt x="2564553" y="4070062"/>
                  <a:pt x="2765510" y="3937139"/>
                  <a:pt x="2999569" y="3898397"/>
                </a:cubicBezTo>
                <a:lnTo>
                  <a:pt x="2999686" y="3897249"/>
                </a:lnTo>
                <a:cubicBezTo>
                  <a:pt x="3004995" y="3896239"/>
                  <a:pt x="3010323" y="3895291"/>
                  <a:pt x="3015899" y="3895710"/>
                </a:cubicBezTo>
                <a:cubicBezTo>
                  <a:pt x="3047082" y="3890153"/>
                  <a:pt x="3078975" y="3887172"/>
                  <a:pt x="3111360" y="3886645"/>
                </a:cubicBezTo>
                <a:lnTo>
                  <a:pt x="3128448" y="3885022"/>
                </a:lnTo>
                <a:lnTo>
                  <a:pt x="3128474" y="3885516"/>
                </a:lnTo>
                <a:lnTo>
                  <a:pt x="3128972" y="3885483"/>
                </a:lnTo>
                <a:lnTo>
                  <a:pt x="3129566" y="3896923"/>
                </a:lnTo>
                <a:cubicBezTo>
                  <a:pt x="3129566" y="3902604"/>
                  <a:pt x="3129507" y="3908271"/>
                  <a:pt x="3128195" y="3913899"/>
                </a:cubicBezTo>
                <a:cubicBezTo>
                  <a:pt x="3128237" y="3945234"/>
                  <a:pt x="3125787" y="3976125"/>
                  <a:pt x="3120728" y="4006375"/>
                </a:cubicBezTo>
                <a:lnTo>
                  <a:pt x="3120190" y="4013051"/>
                </a:lnTo>
                <a:cubicBezTo>
                  <a:pt x="3120020" y="4013056"/>
                  <a:pt x="3119852" y="4013061"/>
                  <a:pt x="3119684" y="4013114"/>
                </a:cubicBezTo>
                <a:cubicBezTo>
                  <a:pt x="3107502" y="4098618"/>
                  <a:pt x="3081770" y="4179889"/>
                  <a:pt x="3044567" y="4254710"/>
                </a:cubicBezTo>
                <a:lnTo>
                  <a:pt x="3014445" y="4305008"/>
                </a:lnTo>
                <a:lnTo>
                  <a:pt x="2860336" y="4305008"/>
                </a:lnTo>
                <a:lnTo>
                  <a:pt x="2887018" y="4271827"/>
                </a:lnTo>
                <a:cubicBezTo>
                  <a:pt x="2934773" y="4199373"/>
                  <a:pt x="2968952" y="4117553"/>
                  <a:pt x="2986199" y="4029853"/>
                </a:cubicBezTo>
                <a:cubicBezTo>
                  <a:pt x="2839947" y="4061285"/>
                  <a:pt x="2710740" y="4136681"/>
                  <a:pt x="2614045" y="4241205"/>
                </a:cubicBezTo>
                <a:lnTo>
                  <a:pt x="2561922" y="4305008"/>
                </a:lnTo>
                <a:close/>
                <a:moveTo>
                  <a:pt x="2376360" y="0"/>
                </a:moveTo>
                <a:lnTo>
                  <a:pt x="2524998" y="0"/>
                </a:lnTo>
                <a:lnTo>
                  <a:pt x="2547226" y="44350"/>
                </a:lnTo>
                <a:cubicBezTo>
                  <a:pt x="2646819" y="191052"/>
                  <a:pt x="2803160" y="298404"/>
                  <a:pt x="2986199" y="337433"/>
                </a:cubicBezTo>
                <a:cubicBezTo>
                  <a:pt x="2967274" y="241952"/>
                  <a:pt x="2927959" y="153496"/>
                  <a:pt x="2872691" y="76659"/>
                </a:cubicBezTo>
                <a:lnTo>
                  <a:pt x="2804464" y="0"/>
                </a:lnTo>
                <a:lnTo>
                  <a:pt x="2972839" y="0"/>
                </a:lnTo>
                <a:lnTo>
                  <a:pt x="3035473" y="96778"/>
                </a:lnTo>
                <a:cubicBezTo>
                  <a:pt x="3077594" y="175780"/>
                  <a:pt x="3106535" y="262463"/>
                  <a:pt x="3119686" y="354040"/>
                </a:cubicBezTo>
                <a:cubicBezTo>
                  <a:pt x="3119853" y="354093"/>
                  <a:pt x="3120023" y="354098"/>
                  <a:pt x="3120191" y="354103"/>
                </a:cubicBezTo>
                <a:lnTo>
                  <a:pt x="3120732" y="360740"/>
                </a:lnTo>
                <a:cubicBezTo>
                  <a:pt x="3125788" y="390746"/>
                  <a:pt x="3128238" y="421389"/>
                  <a:pt x="3128196" y="452471"/>
                </a:cubicBezTo>
                <a:cubicBezTo>
                  <a:pt x="3129508" y="458057"/>
                  <a:pt x="3129566" y="463681"/>
                  <a:pt x="3129566" y="469318"/>
                </a:cubicBezTo>
                <a:cubicBezTo>
                  <a:pt x="3129566" y="473110"/>
                  <a:pt x="3129539" y="476896"/>
                  <a:pt x="3128973" y="480669"/>
                </a:cubicBezTo>
                <a:lnTo>
                  <a:pt x="3128474" y="480636"/>
                </a:lnTo>
                <a:lnTo>
                  <a:pt x="3128448" y="481127"/>
                </a:lnTo>
                <a:lnTo>
                  <a:pt x="3111330" y="479514"/>
                </a:lnTo>
                <a:cubicBezTo>
                  <a:pt x="3078956" y="478991"/>
                  <a:pt x="3047075" y="476033"/>
                  <a:pt x="3015903" y="470523"/>
                </a:cubicBezTo>
                <a:cubicBezTo>
                  <a:pt x="3010326" y="470939"/>
                  <a:pt x="3004997" y="469998"/>
                  <a:pt x="2999687" y="468995"/>
                </a:cubicBezTo>
                <a:lnTo>
                  <a:pt x="2999571" y="467856"/>
                </a:lnTo>
                <a:cubicBezTo>
                  <a:pt x="2758165" y="428211"/>
                  <a:pt x="2551973" y="289169"/>
                  <a:pt x="2428199" y="95636"/>
                </a:cubicBezTo>
                <a:close/>
                <a:moveTo>
                  <a:pt x="2299523" y="1313979"/>
                </a:moveTo>
                <a:cubicBezTo>
                  <a:pt x="2299523" y="1308297"/>
                  <a:pt x="2299582" y="1302628"/>
                  <a:pt x="2300894" y="1296998"/>
                </a:cubicBezTo>
                <a:cubicBezTo>
                  <a:pt x="2300852" y="1265670"/>
                  <a:pt x="2303301" y="1234785"/>
                  <a:pt x="2308358" y="1204541"/>
                </a:cubicBezTo>
                <a:lnTo>
                  <a:pt x="2308898" y="1197851"/>
                </a:lnTo>
                <a:cubicBezTo>
                  <a:pt x="2309067" y="1197846"/>
                  <a:pt x="2309236" y="1197841"/>
                  <a:pt x="2309404" y="1197788"/>
                </a:cubicBezTo>
                <a:cubicBezTo>
                  <a:pt x="2359680" y="844922"/>
                  <a:pt x="2640719" y="564145"/>
                  <a:pt x="2999570" y="504747"/>
                </a:cubicBezTo>
                <a:lnTo>
                  <a:pt x="2999687" y="503599"/>
                </a:lnTo>
                <a:cubicBezTo>
                  <a:pt x="3004995" y="502589"/>
                  <a:pt x="3010323" y="501641"/>
                  <a:pt x="3015899" y="502060"/>
                </a:cubicBezTo>
                <a:cubicBezTo>
                  <a:pt x="3047083" y="496503"/>
                  <a:pt x="3078975" y="493522"/>
                  <a:pt x="3111361" y="492995"/>
                </a:cubicBezTo>
                <a:lnTo>
                  <a:pt x="3128448" y="491372"/>
                </a:lnTo>
                <a:lnTo>
                  <a:pt x="3128474" y="491866"/>
                </a:lnTo>
                <a:lnTo>
                  <a:pt x="3128972" y="491833"/>
                </a:lnTo>
                <a:lnTo>
                  <a:pt x="3129566" y="503273"/>
                </a:lnTo>
                <a:cubicBezTo>
                  <a:pt x="3129566" y="508954"/>
                  <a:pt x="3129508" y="514621"/>
                  <a:pt x="3128196" y="520249"/>
                </a:cubicBezTo>
                <a:cubicBezTo>
                  <a:pt x="3128238" y="551584"/>
                  <a:pt x="3125787" y="582475"/>
                  <a:pt x="3120729" y="612725"/>
                </a:cubicBezTo>
                <a:lnTo>
                  <a:pt x="3120190" y="619401"/>
                </a:lnTo>
                <a:cubicBezTo>
                  <a:pt x="3120021" y="619406"/>
                  <a:pt x="3119852" y="619411"/>
                  <a:pt x="3119685" y="619464"/>
                </a:cubicBezTo>
                <a:cubicBezTo>
                  <a:pt x="3069409" y="972329"/>
                  <a:pt x="2788370" y="1253106"/>
                  <a:pt x="2429519" y="1312505"/>
                </a:cubicBezTo>
                <a:lnTo>
                  <a:pt x="2429403" y="1313653"/>
                </a:lnTo>
                <a:cubicBezTo>
                  <a:pt x="2424092" y="1314664"/>
                  <a:pt x="2418763" y="1315612"/>
                  <a:pt x="2413186" y="1315193"/>
                </a:cubicBezTo>
                <a:cubicBezTo>
                  <a:pt x="2382014" y="1320747"/>
                  <a:pt x="2350134" y="1323728"/>
                  <a:pt x="2317760" y="1324255"/>
                </a:cubicBezTo>
                <a:lnTo>
                  <a:pt x="2300641" y="1325881"/>
                </a:lnTo>
                <a:lnTo>
                  <a:pt x="2300615" y="1325386"/>
                </a:lnTo>
                <a:lnTo>
                  <a:pt x="2300116" y="1325419"/>
                </a:lnTo>
                <a:cubicBezTo>
                  <a:pt x="2299550" y="1321617"/>
                  <a:pt x="2299523" y="1317801"/>
                  <a:pt x="2299523" y="1313979"/>
                </a:cubicBezTo>
                <a:close/>
                <a:moveTo>
                  <a:pt x="2299523" y="1361805"/>
                </a:moveTo>
                <a:lnTo>
                  <a:pt x="2300117" y="1350455"/>
                </a:lnTo>
                <a:lnTo>
                  <a:pt x="2300615" y="1350487"/>
                </a:lnTo>
                <a:lnTo>
                  <a:pt x="2300641" y="1349997"/>
                </a:lnTo>
                <a:lnTo>
                  <a:pt x="2317729" y="1351607"/>
                </a:lnTo>
                <a:cubicBezTo>
                  <a:pt x="2350114" y="1352130"/>
                  <a:pt x="2382007" y="1355088"/>
                  <a:pt x="2413190" y="1360601"/>
                </a:cubicBezTo>
                <a:cubicBezTo>
                  <a:pt x="2418766" y="1360185"/>
                  <a:pt x="2424094" y="1361126"/>
                  <a:pt x="2429403" y="1362128"/>
                </a:cubicBezTo>
                <a:lnTo>
                  <a:pt x="2429520" y="1363267"/>
                </a:lnTo>
                <a:cubicBezTo>
                  <a:pt x="2788370" y="1422199"/>
                  <a:pt x="3069409" y="1700770"/>
                  <a:pt x="3119686" y="2050865"/>
                </a:cubicBezTo>
                <a:cubicBezTo>
                  <a:pt x="3119853" y="2050918"/>
                  <a:pt x="3120023" y="2050923"/>
                  <a:pt x="3120191" y="2050928"/>
                </a:cubicBezTo>
                <a:lnTo>
                  <a:pt x="3120732" y="2057565"/>
                </a:lnTo>
                <a:cubicBezTo>
                  <a:pt x="3125788" y="2087572"/>
                  <a:pt x="3128238" y="2118214"/>
                  <a:pt x="3128196" y="2149296"/>
                </a:cubicBezTo>
                <a:cubicBezTo>
                  <a:pt x="3129508" y="2154882"/>
                  <a:pt x="3129566" y="2160506"/>
                  <a:pt x="3129566" y="2166144"/>
                </a:cubicBezTo>
                <a:cubicBezTo>
                  <a:pt x="3129566" y="2169936"/>
                  <a:pt x="3129539" y="2173722"/>
                  <a:pt x="3128973" y="2177494"/>
                </a:cubicBezTo>
                <a:lnTo>
                  <a:pt x="3128474" y="2177461"/>
                </a:lnTo>
                <a:lnTo>
                  <a:pt x="3128448" y="2177952"/>
                </a:lnTo>
                <a:lnTo>
                  <a:pt x="3111330" y="2176339"/>
                </a:lnTo>
                <a:cubicBezTo>
                  <a:pt x="3078956" y="2175816"/>
                  <a:pt x="3047075" y="2172858"/>
                  <a:pt x="3015903" y="2167348"/>
                </a:cubicBezTo>
                <a:cubicBezTo>
                  <a:pt x="3010326" y="2167764"/>
                  <a:pt x="3004997" y="2166823"/>
                  <a:pt x="2999687" y="2165820"/>
                </a:cubicBezTo>
                <a:lnTo>
                  <a:pt x="2999571" y="2164681"/>
                </a:lnTo>
                <a:cubicBezTo>
                  <a:pt x="2640719" y="2105749"/>
                  <a:pt x="2359680" y="1827177"/>
                  <a:pt x="2309405" y="1477083"/>
                </a:cubicBezTo>
                <a:cubicBezTo>
                  <a:pt x="2309237" y="1477030"/>
                  <a:pt x="2309069" y="1477026"/>
                  <a:pt x="2308899" y="1477021"/>
                </a:cubicBezTo>
                <a:lnTo>
                  <a:pt x="2308361" y="1470397"/>
                </a:lnTo>
                <a:cubicBezTo>
                  <a:pt x="2303302" y="1440385"/>
                  <a:pt x="2300852" y="1409736"/>
                  <a:pt x="2300894" y="1378647"/>
                </a:cubicBezTo>
                <a:cubicBezTo>
                  <a:pt x="2299582" y="1373063"/>
                  <a:pt x="2299523" y="1367441"/>
                  <a:pt x="2299523" y="1361805"/>
                </a:cubicBezTo>
                <a:close/>
                <a:moveTo>
                  <a:pt x="2299523" y="3010804"/>
                </a:moveTo>
                <a:cubicBezTo>
                  <a:pt x="2299523" y="3005122"/>
                  <a:pt x="2299582" y="2999453"/>
                  <a:pt x="2300894" y="2993823"/>
                </a:cubicBezTo>
                <a:cubicBezTo>
                  <a:pt x="2300852" y="2962495"/>
                  <a:pt x="2303301" y="2931610"/>
                  <a:pt x="2308358" y="2901366"/>
                </a:cubicBezTo>
                <a:lnTo>
                  <a:pt x="2308898" y="2894676"/>
                </a:lnTo>
                <a:cubicBezTo>
                  <a:pt x="2309067" y="2894671"/>
                  <a:pt x="2309236" y="2894666"/>
                  <a:pt x="2309404" y="2894613"/>
                </a:cubicBezTo>
                <a:cubicBezTo>
                  <a:pt x="2359680" y="2541747"/>
                  <a:pt x="2640719" y="2260970"/>
                  <a:pt x="2999570" y="2201572"/>
                </a:cubicBezTo>
                <a:lnTo>
                  <a:pt x="2999687" y="2200424"/>
                </a:lnTo>
                <a:cubicBezTo>
                  <a:pt x="3004995" y="2199414"/>
                  <a:pt x="3010323" y="2198466"/>
                  <a:pt x="3015899" y="2198885"/>
                </a:cubicBezTo>
                <a:cubicBezTo>
                  <a:pt x="3047083" y="2193328"/>
                  <a:pt x="3078975" y="2190347"/>
                  <a:pt x="3111361" y="2189820"/>
                </a:cubicBezTo>
                <a:lnTo>
                  <a:pt x="3128448" y="2188197"/>
                </a:lnTo>
                <a:lnTo>
                  <a:pt x="3128474" y="2188691"/>
                </a:lnTo>
                <a:lnTo>
                  <a:pt x="3128972" y="2188658"/>
                </a:lnTo>
                <a:lnTo>
                  <a:pt x="3129566" y="2200098"/>
                </a:lnTo>
                <a:cubicBezTo>
                  <a:pt x="3129566" y="2205779"/>
                  <a:pt x="3129508" y="2211446"/>
                  <a:pt x="3128196" y="2217074"/>
                </a:cubicBezTo>
                <a:cubicBezTo>
                  <a:pt x="3128238" y="2248409"/>
                  <a:pt x="3125787" y="2279300"/>
                  <a:pt x="3120729" y="2309550"/>
                </a:cubicBezTo>
                <a:lnTo>
                  <a:pt x="3120190" y="2316226"/>
                </a:lnTo>
                <a:cubicBezTo>
                  <a:pt x="3120021" y="2316231"/>
                  <a:pt x="3119852" y="2316236"/>
                  <a:pt x="3119685" y="2316289"/>
                </a:cubicBezTo>
                <a:cubicBezTo>
                  <a:pt x="3069409" y="2669154"/>
                  <a:pt x="2788370" y="2949931"/>
                  <a:pt x="2429519" y="3009330"/>
                </a:cubicBezTo>
                <a:lnTo>
                  <a:pt x="2429403" y="3010478"/>
                </a:lnTo>
                <a:cubicBezTo>
                  <a:pt x="2424092" y="3011489"/>
                  <a:pt x="2418763" y="3012437"/>
                  <a:pt x="2413186" y="3012018"/>
                </a:cubicBezTo>
                <a:cubicBezTo>
                  <a:pt x="2382014" y="3017572"/>
                  <a:pt x="2350134" y="3020553"/>
                  <a:pt x="2317760" y="3021080"/>
                </a:cubicBezTo>
                <a:lnTo>
                  <a:pt x="2300641" y="3022706"/>
                </a:lnTo>
                <a:lnTo>
                  <a:pt x="2300615" y="3022211"/>
                </a:lnTo>
                <a:lnTo>
                  <a:pt x="2300116" y="3022244"/>
                </a:lnTo>
                <a:cubicBezTo>
                  <a:pt x="2299550" y="3018442"/>
                  <a:pt x="2299523" y="3014626"/>
                  <a:pt x="2299523" y="3010804"/>
                </a:cubicBezTo>
                <a:close/>
                <a:moveTo>
                  <a:pt x="2299523" y="3058630"/>
                </a:moveTo>
                <a:lnTo>
                  <a:pt x="2300117" y="3047280"/>
                </a:lnTo>
                <a:lnTo>
                  <a:pt x="2300615" y="3047312"/>
                </a:lnTo>
                <a:lnTo>
                  <a:pt x="2300641" y="3046822"/>
                </a:lnTo>
                <a:lnTo>
                  <a:pt x="2317729" y="3048432"/>
                </a:lnTo>
                <a:cubicBezTo>
                  <a:pt x="2350114" y="3048955"/>
                  <a:pt x="2382007" y="3051913"/>
                  <a:pt x="2413190" y="3057426"/>
                </a:cubicBezTo>
                <a:cubicBezTo>
                  <a:pt x="2418766" y="3057010"/>
                  <a:pt x="2424094" y="3057951"/>
                  <a:pt x="2429403" y="3058953"/>
                </a:cubicBezTo>
                <a:lnTo>
                  <a:pt x="2429520" y="3060092"/>
                </a:lnTo>
                <a:cubicBezTo>
                  <a:pt x="2788370" y="3119024"/>
                  <a:pt x="3069409" y="3397595"/>
                  <a:pt x="3119686" y="3747690"/>
                </a:cubicBezTo>
                <a:cubicBezTo>
                  <a:pt x="3119853" y="3747743"/>
                  <a:pt x="3120023" y="3747748"/>
                  <a:pt x="3120191" y="3747753"/>
                </a:cubicBezTo>
                <a:lnTo>
                  <a:pt x="3120732" y="3754390"/>
                </a:lnTo>
                <a:cubicBezTo>
                  <a:pt x="3125788" y="3784397"/>
                  <a:pt x="3128238" y="3815039"/>
                  <a:pt x="3128196" y="3846121"/>
                </a:cubicBezTo>
                <a:cubicBezTo>
                  <a:pt x="3129508" y="3851707"/>
                  <a:pt x="3129566" y="3857331"/>
                  <a:pt x="3129566" y="3862969"/>
                </a:cubicBezTo>
                <a:cubicBezTo>
                  <a:pt x="3129566" y="3866761"/>
                  <a:pt x="3129539" y="3870547"/>
                  <a:pt x="3128973" y="3874319"/>
                </a:cubicBezTo>
                <a:lnTo>
                  <a:pt x="3128474" y="3874286"/>
                </a:lnTo>
                <a:lnTo>
                  <a:pt x="3128448" y="3874777"/>
                </a:lnTo>
                <a:lnTo>
                  <a:pt x="3111330" y="3873164"/>
                </a:lnTo>
                <a:cubicBezTo>
                  <a:pt x="3078956" y="3872641"/>
                  <a:pt x="3047075" y="3869683"/>
                  <a:pt x="3015903" y="3864173"/>
                </a:cubicBezTo>
                <a:cubicBezTo>
                  <a:pt x="3010326" y="3864589"/>
                  <a:pt x="3004997" y="3863648"/>
                  <a:pt x="2999687" y="3862645"/>
                </a:cubicBezTo>
                <a:lnTo>
                  <a:pt x="2999571" y="3861506"/>
                </a:lnTo>
                <a:cubicBezTo>
                  <a:pt x="2640719" y="3802574"/>
                  <a:pt x="2359680" y="3524002"/>
                  <a:pt x="2309405" y="3173908"/>
                </a:cubicBezTo>
                <a:cubicBezTo>
                  <a:pt x="2309237" y="3173856"/>
                  <a:pt x="2309069" y="3173851"/>
                  <a:pt x="2308899" y="3173846"/>
                </a:cubicBezTo>
                <a:lnTo>
                  <a:pt x="2308361" y="3167222"/>
                </a:lnTo>
                <a:cubicBezTo>
                  <a:pt x="2303302" y="3137210"/>
                  <a:pt x="2300852" y="3106561"/>
                  <a:pt x="2300894" y="3075472"/>
                </a:cubicBezTo>
                <a:cubicBezTo>
                  <a:pt x="2299582" y="3069889"/>
                  <a:pt x="2299523" y="3064266"/>
                  <a:pt x="2299523" y="3058630"/>
                </a:cubicBezTo>
                <a:close/>
                <a:moveTo>
                  <a:pt x="1601297" y="636203"/>
                </a:moveTo>
                <a:cubicBezTo>
                  <a:pt x="1654573" y="907109"/>
                  <a:pt x="1869416" y="1121906"/>
                  <a:pt x="2144606" y="1181049"/>
                </a:cubicBezTo>
                <a:cubicBezTo>
                  <a:pt x="2091331" y="910143"/>
                  <a:pt x="1876487" y="695346"/>
                  <a:pt x="1601297" y="636203"/>
                </a:cubicBezTo>
                <a:close/>
                <a:moveTo>
                  <a:pt x="1601297" y="2333028"/>
                </a:moveTo>
                <a:cubicBezTo>
                  <a:pt x="1654573" y="2603934"/>
                  <a:pt x="1869416" y="2818731"/>
                  <a:pt x="2144606" y="2877874"/>
                </a:cubicBezTo>
                <a:cubicBezTo>
                  <a:pt x="2091331" y="2606968"/>
                  <a:pt x="1876487" y="2392171"/>
                  <a:pt x="1601297" y="2333028"/>
                </a:cubicBezTo>
                <a:close/>
                <a:moveTo>
                  <a:pt x="1601295" y="2034258"/>
                </a:moveTo>
                <a:cubicBezTo>
                  <a:pt x="1876485" y="1975579"/>
                  <a:pt x="2091328" y="1762469"/>
                  <a:pt x="2144604" y="1493690"/>
                </a:cubicBezTo>
                <a:cubicBezTo>
                  <a:pt x="1869414" y="1552369"/>
                  <a:pt x="1654570" y="1765479"/>
                  <a:pt x="1601295" y="2034258"/>
                </a:cubicBezTo>
                <a:close/>
                <a:moveTo>
                  <a:pt x="1601295" y="3731083"/>
                </a:moveTo>
                <a:cubicBezTo>
                  <a:pt x="1876485" y="3672404"/>
                  <a:pt x="2091328" y="3459294"/>
                  <a:pt x="2144604" y="3190516"/>
                </a:cubicBezTo>
                <a:cubicBezTo>
                  <a:pt x="1869414" y="3249194"/>
                  <a:pt x="1654570" y="3462304"/>
                  <a:pt x="1601295" y="3731083"/>
                </a:cubicBezTo>
                <a:close/>
                <a:moveTo>
                  <a:pt x="1457930" y="503273"/>
                </a:moveTo>
                <a:lnTo>
                  <a:pt x="1458524" y="491833"/>
                </a:lnTo>
                <a:lnTo>
                  <a:pt x="1459022" y="491866"/>
                </a:lnTo>
                <a:lnTo>
                  <a:pt x="1459048" y="491372"/>
                </a:lnTo>
                <a:lnTo>
                  <a:pt x="1476135" y="492995"/>
                </a:lnTo>
                <a:cubicBezTo>
                  <a:pt x="1508521" y="493522"/>
                  <a:pt x="1540413" y="496503"/>
                  <a:pt x="1571597" y="502060"/>
                </a:cubicBezTo>
                <a:cubicBezTo>
                  <a:pt x="1577173" y="501641"/>
                  <a:pt x="1582501" y="502589"/>
                  <a:pt x="1587809" y="503599"/>
                </a:cubicBezTo>
                <a:lnTo>
                  <a:pt x="1587926" y="504747"/>
                </a:lnTo>
                <a:cubicBezTo>
                  <a:pt x="1946777" y="564145"/>
                  <a:pt x="2227816" y="844922"/>
                  <a:pt x="2278092" y="1197788"/>
                </a:cubicBezTo>
                <a:cubicBezTo>
                  <a:pt x="2278260" y="1197841"/>
                  <a:pt x="2278429" y="1197846"/>
                  <a:pt x="2278598" y="1197851"/>
                </a:cubicBezTo>
                <a:lnTo>
                  <a:pt x="2279138" y="1204541"/>
                </a:lnTo>
                <a:cubicBezTo>
                  <a:pt x="2284195" y="1234785"/>
                  <a:pt x="2286644" y="1265670"/>
                  <a:pt x="2286602" y="1296998"/>
                </a:cubicBezTo>
                <a:cubicBezTo>
                  <a:pt x="2287914" y="1302628"/>
                  <a:pt x="2287973" y="1308297"/>
                  <a:pt x="2287973" y="1313979"/>
                </a:cubicBezTo>
                <a:cubicBezTo>
                  <a:pt x="2287973" y="1317801"/>
                  <a:pt x="2287946" y="1321617"/>
                  <a:pt x="2287380" y="1325419"/>
                </a:cubicBezTo>
                <a:lnTo>
                  <a:pt x="2286881" y="1325386"/>
                </a:lnTo>
                <a:lnTo>
                  <a:pt x="2286855" y="1325881"/>
                </a:lnTo>
                <a:lnTo>
                  <a:pt x="2269736" y="1324255"/>
                </a:lnTo>
                <a:cubicBezTo>
                  <a:pt x="2237362" y="1323728"/>
                  <a:pt x="2205482" y="1320747"/>
                  <a:pt x="2174310" y="1315193"/>
                </a:cubicBezTo>
                <a:cubicBezTo>
                  <a:pt x="2168733" y="1315612"/>
                  <a:pt x="2163404" y="1314664"/>
                  <a:pt x="2158093" y="1313653"/>
                </a:cubicBezTo>
                <a:lnTo>
                  <a:pt x="2157977" y="1312505"/>
                </a:lnTo>
                <a:cubicBezTo>
                  <a:pt x="1799126" y="1253106"/>
                  <a:pt x="1518087" y="972329"/>
                  <a:pt x="1467811" y="619464"/>
                </a:cubicBezTo>
                <a:cubicBezTo>
                  <a:pt x="1467644" y="619411"/>
                  <a:pt x="1467475" y="619406"/>
                  <a:pt x="1467306" y="619401"/>
                </a:cubicBezTo>
                <a:lnTo>
                  <a:pt x="1466767" y="612725"/>
                </a:lnTo>
                <a:cubicBezTo>
                  <a:pt x="1461709" y="582475"/>
                  <a:pt x="1459258" y="551584"/>
                  <a:pt x="1459300" y="520249"/>
                </a:cubicBezTo>
                <a:cubicBezTo>
                  <a:pt x="1457988" y="514621"/>
                  <a:pt x="1457930" y="508954"/>
                  <a:pt x="1457930" y="503273"/>
                </a:cubicBezTo>
                <a:close/>
                <a:moveTo>
                  <a:pt x="1457930" y="2200098"/>
                </a:moveTo>
                <a:lnTo>
                  <a:pt x="1458524" y="2188658"/>
                </a:lnTo>
                <a:lnTo>
                  <a:pt x="1459022" y="2188691"/>
                </a:lnTo>
                <a:lnTo>
                  <a:pt x="1459048" y="2188197"/>
                </a:lnTo>
                <a:lnTo>
                  <a:pt x="1476135" y="2189820"/>
                </a:lnTo>
                <a:cubicBezTo>
                  <a:pt x="1508521" y="2190347"/>
                  <a:pt x="1540413" y="2193328"/>
                  <a:pt x="1571597" y="2198885"/>
                </a:cubicBezTo>
                <a:cubicBezTo>
                  <a:pt x="1577173" y="2198466"/>
                  <a:pt x="1582501" y="2199414"/>
                  <a:pt x="1587809" y="2200424"/>
                </a:cubicBezTo>
                <a:lnTo>
                  <a:pt x="1587926" y="2201572"/>
                </a:lnTo>
                <a:cubicBezTo>
                  <a:pt x="1946777" y="2260970"/>
                  <a:pt x="2227816" y="2541747"/>
                  <a:pt x="2278092" y="2894613"/>
                </a:cubicBezTo>
                <a:cubicBezTo>
                  <a:pt x="2278260" y="2894666"/>
                  <a:pt x="2278429" y="2894671"/>
                  <a:pt x="2278598" y="2894676"/>
                </a:cubicBezTo>
                <a:lnTo>
                  <a:pt x="2279138" y="2901366"/>
                </a:lnTo>
                <a:cubicBezTo>
                  <a:pt x="2284195" y="2931610"/>
                  <a:pt x="2286644" y="2962495"/>
                  <a:pt x="2286602" y="2993823"/>
                </a:cubicBezTo>
                <a:cubicBezTo>
                  <a:pt x="2287914" y="2999453"/>
                  <a:pt x="2287973" y="3005122"/>
                  <a:pt x="2287973" y="3010804"/>
                </a:cubicBezTo>
                <a:cubicBezTo>
                  <a:pt x="2287973" y="3014626"/>
                  <a:pt x="2287946" y="3018442"/>
                  <a:pt x="2287380" y="3022244"/>
                </a:cubicBezTo>
                <a:lnTo>
                  <a:pt x="2286881" y="3022211"/>
                </a:lnTo>
                <a:lnTo>
                  <a:pt x="2286855" y="3022706"/>
                </a:lnTo>
                <a:lnTo>
                  <a:pt x="2269736" y="3021080"/>
                </a:lnTo>
                <a:cubicBezTo>
                  <a:pt x="2237362" y="3020553"/>
                  <a:pt x="2205482" y="3017572"/>
                  <a:pt x="2174310" y="3012018"/>
                </a:cubicBezTo>
                <a:cubicBezTo>
                  <a:pt x="2168733" y="3012437"/>
                  <a:pt x="2163404" y="3011489"/>
                  <a:pt x="2158093" y="3010478"/>
                </a:cubicBezTo>
                <a:lnTo>
                  <a:pt x="2157977" y="3009330"/>
                </a:lnTo>
                <a:cubicBezTo>
                  <a:pt x="1799126" y="2949931"/>
                  <a:pt x="1518087" y="2669154"/>
                  <a:pt x="1467811" y="2316289"/>
                </a:cubicBezTo>
                <a:cubicBezTo>
                  <a:pt x="1467644" y="2316236"/>
                  <a:pt x="1467475" y="2316231"/>
                  <a:pt x="1467306" y="2316226"/>
                </a:cubicBezTo>
                <a:lnTo>
                  <a:pt x="1466767" y="2309550"/>
                </a:lnTo>
                <a:cubicBezTo>
                  <a:pt x="1461709" y="2279300"/>
                  <a:pt x="1459258" y="2248409"/>
                  <a:pt x="1459300" y="2217074"/>
                </a:cubicBezTo>
                <a:cubicBezTo>
                  <a:pt x="1457988" y="2211446"/>
                  <a:pt x="1457930" y="2205779"/>
                  <a:pt x="1457930" y="2200098"/>
                </a:cubicBezTo>
                <a:close/>
                <a:moveTo>
                  <a:pt x="1457930" y="3896923"/>
                </a:moveTo>
                <a:lnTo>
                  <a:pt x="1458524" y="3885483"/>
                </a:lnTo>
                <a:lnTo>
                  <a:pt x="1459022" y="3885516"/>
                </a:lnTo>
                <a:lnTo>
                  <a:pt x="1459048" y="3885022"/>
                </a:lnTo>
                <a:lnTo>
                  <a:pt x="1476135" y="3886645"/>
                </a:lnTo>
                <a:cubicBezTo>
                  <a:pt x="1508521" y="3887172"/>
                  <a:pt x="1540413" y="3890153"/>
                  <a:pt x="1571597" y="3895710"/>
                </a:cubicBezTo>
                <a:cubicBezTo>
                  <a:pt x="1577173" y="3895291"/>
                  <a:pt x="1582501" y="3896239"/>
                  <a:pt x="1587809" y="3897249"/>
                </a:cubicBezTo>
                <a:lnTo>
                  <a:pt x="1587926" y="3898397"/>
                </a:lnTo>
                <a:cubicBezTo>
                  <a:pt x="1821986" y="3937139"/>
                  <a:pt x="2022942" y="4070062"/>
                  <a:pt x="2148179" y="4255797"/>
                </a:cubicBezTo>
                <a:lnTo>
                  <a:pt x="2176624" y="4305008"/>
                </a:lnTo>
                <a:lnTo>
                  <a:pt x="2025574" y="4305008"/>
                </a:lnTo>
                <a:lnTo>
                  <a:pt x="1973451" y="4241205"/>
                </a:lnTo>
                <a:cubicBezTo>
                  <a:pt x="1876755" y="4136681"/>
                  <a:pt x="1747549" y="4061285"/>
                  <a:pt x="1601297" y="4029853"/>
                </a:cubicBezTo>
                <a:cubicBezTo>
                  <a:pt x="1618544" y="4117553"/>
                  <a:pt x="1652724" y="4199373"/>
                  <a:pt x="1700478" y="4271827"/>
                </a:cubicBezTo>
                <a:lnTo>
                  <a:pt x="1727160" y="4305008"/>
                </a:lnTo>
                <a:lnTo>
                  <a:pt x="1573050" y="4305008"/>
                </a:lnTo>
                <a:lnTo>
                  <a:pt x="1542929" y="4254710"/>
                </a:lnTo>
                <a:cubicBezTo>
                  <a:pt x="1505726" y="4179889"/>
                  <a:pt x="1479994" y="4098618"/>
                  <a:pt x="1467811" y="4013114"/>
                </a:cubicBezTo>
                <a:cubicBezTo>
                  <a:pt x="1467644" y="4013061"/>
                  <a:pt x="1467475" y="4013056"/>
                  <a:pt x="1467306" y="4013051"/>
                </a:cubicBezTo>
                <a:lnTo>
                  <a:pt x="1466767" y="4006375"/>
                </a:lnTo>
                <a:cubicBezTo>
                  <a:pt x="1461709" y="3976125"/>
                  <a:pt x="1459258" y="3945234"/>
                  <a:pt x="1459300" y="3913899"/>
                </a:cubicBezTo>
                <a:cubicBezTo>
                  <a:pt x="1457988" y="3908271"/>
                  <a:pt x="1457930" y="3902604"/>
                  <a:pt x="1457930" y="3896923"/>
                </a:cubicBezTo>
                <a:close/>
                <a:moveTo>
                  <a:pt x="1457928" y="469318"/>
                </a:moveTo>
                <a:cubicBezTo>
                  <a:pt x="1457928" y="463681"/>
                  <a:pt x="1457986" y="458057"/>
                  <a:pt x="1459298" y="452471"/>
                </a:cubicBezTo>
                <a:cubicBezTo>
                  <a:pt x="1459256" y="421389"/>
                  <a:pt x="1461706" y="390746"/>
                  <a:pt x="1466762" y="360740"/>
                </a:cubicBezTo>
                <a:lnTo>
                  <a:pt x="1467303" y="354103"/>
                </a:lnTo>
                <a:cubicBezTo>
                  <a:pt x="1467471" y="354098"/>
                  <a:pt x="1467641" y="354093"/>
                  <a:pt x="1467808" y="354040"/>
                </a:cubicBezTo>
                <a:cubicBezTo>
                  <a:pt x="1480960" y="262463"/>
                  <a:pt x="1509901" y="175780"/>
                  <a:pt x="1552022" y="96778"/>
                </a:cubicBezTo>
                <a:lnTo>
                  <a:pt x="1614656" y="0"/>
                </a:lnTo>
                <a:lnTo>
                  <a:pt x="1783031" y="0"/>
                </a:lnTo>
                <a:lnTo>
                  <a:pt x="1714803" y="76659"/>
                </a:lnTo>
                <a:cubicBezTo>
                  <a:pt x="1659536" y="153496"/>
                  <a:pt x="1620221" y="241952"/>
                  <a:pt x="1601295" y="337433"/>
                </a:cubicBezTo>
                <a:cubicBezTo>
                  <a:pt x="1784335" y="298404"/>
                  <a:pt x="1940676" y="191052"/>
                  <a:pt x="2040269" y="44350"/>
                </a:cubicBezTo>
                <a:lnTo>
                  <a:pt x="2062497" y="0"/>
                </a:lnTo>
                <a:lnTo>
                  <a:pt x="2211135" y="0"/>
                </a:lnTo>
                <a:lnTo>
                  <a:pt x="2159296" y="95636"/>
                </a:lnTo>
                <a:cubicBezTo>
                  <a:pt x="2035522" y="289169"/>
                  <a:pt x="1829330" y="428211"/>
                  <a:pt x="1587923" y="467856"/>
                </a:cubicBezTo>
                <a:lnTo>
                  <a:pt x="1587807" y="468995"/>
                </a:lnTo>
                <a:cubicBezTo>
                  <a:pt x="1582497" y="469998"/>
                  <a:pt x="1577168" y="470939"/>
                  <a:pt x="1571591" y="470523"/>
                </a:cubicBezTo>
                <a:cubicBezTo>
                  <a:pt x="1540419" y="476033"/>
                  <a:pt x="1508538" y="478991"/>
                  <a:pt x="1476164" y="479514"/>
                </a:cubicBezTo>
                <a:lnTo>
                  <a:pt x="1459046" y="481127"/>
                </a:lnTo>
                <a:lnTo>
                  <a:pt x="1459020" y="480636"/>
                </a:lnTo>
                <a:lnTo>
                  <a:pt x="1458521" y="480669"/>
                </a:lnTo>
                <a:cubicBezTo>
                  <a:pt x="1457955" y="476896"/>
                  <a:pt x="1457928" y="473110"/>
                  <a:pt x="1457928" y="469318"/>
                </a:cubicBezTo>
                <a:close/>
                <a:moveTo>
                  <a:pt x="1457928" y="2166144"/>
                </a:moveTo>
                <a:cubicBezTo>
                  <a:pt x="1457928" y="2160506"/>
                  <a:pt x="1457986" y="2154882"/>
                  <a:pt x="1459298" y="2149296"/>
                </a:cubicBezTo>
                <a:cubicBezTo>
                  <a:pt x="1459256" y="2118214"/>
                  <a:pt x="1461706" y="2087572"/>
                  <a:pt x="1466762" y="2057565"/>
                </a:cubicBezTo>
                <a:lnTo>
                  <a:pt x="1467303" y="2050928"/>
                </a:lnTo>
                <a:cubicBezTo>
                  <a:pt x="1467471" y="2050923"/>
                  <a:pt x="1467641" y="2050918"/>
                  <a:pt x="1467808" y="2050865"/>
                </a:cubicBezTo>
                <a:cubicBezTo>
                  <a:pt x="1518085" y="1700770"/>
                  <a:pt x="1799124" y="1422199"/>
                  <a:pt x="2157974" y="1363267"/>
                </a:cubicBezTo>
                <a:lnTo>
                  <a:pt x="2158091" y="1362128"/>
                </a:lnTo>
                <a:cubicBezTo>
                  <a:pt x="2163400" y="1361126"/>
                  <a:pt x="2168728" y="1360185"/>
                  <a:pt x="2174304" y="1360601"/>
                </a:cubicBezTo>
                <a:cubicBezTo>
                  <a:pt x="2205487" y="1355088"/>
                  <a:pt x="2237380" y="1352130"/>
                  <a:pt x="2269765" y="1351607"/>
                </a:cubicBezTo>
                <a:lnTo>
                  <a:pt x="2286853" y="1349997"/>
                </a:lnTo>
                <a:lnTo>
                  <a:pt x="2286879" y="1350487"/>
                </a:lnTo>
                <a:lnTo>
                  <a:pt x="2287377" y="1350455"/>
                </a:lnTo>
                <a:lnTo>
                  <a:pt x="2287971" y="1361805"/>
                </a:lnTo>
                <a:cubicBezTo>
                  <a:pt x="2287971" y="1367441"/>
                  <a:pt x="2287912" y="1373063"/>
                  <a:pt x="2286600" y="1378647"/>
                </a:cubicBezTo>
                <a:cubicBezTo>
                  <a:pt x="2286642" y="1409736"/>
                  <a:pt x="2284192" y="1440385"/>
                  <a:pt x="2279133" y="1470397"/>
                </a:cubicBezTo>
                <a:lnTo>
                  <a:pt x="2278595" y="1477021"/>
                </a:lnTo>
                <a:cubicBezTo>
                  <a:pt x="2278425" y="1477026"/>
                  <a:pt x="2278257" y="1477030"/>
                  <a:pt x="2278089" y="1477083"/>
                </a:cubicBezTo>
                <a:cubicBezTo>
                  <a:pt x="2227814" y="1827177"/>
                  <a:pt x="1946775" y="2105749"/>
                  <a:pt x="1587923" y="2164681"/>
                </a:cubicBezTo>
                <a:lnTo>
                  <a:pt x="1587807" y="2165820"/>
                </a:lnTo>
                <a:cubicBezTo>
                  <a:pt x="1582497" y="2166823"/>
                  <a:pt x="1577168" y="2167764"/>
                  <a:pt x="1571591" y="2167348"/>
                </a:cubicBezTo>
                <a:cubicBezTo>
                  <a:pt x="1540419" y="2172858"/>
                  <a:pt x="1508538" y="2175816"/>
                  <a:pt x="1476164" y="2176339"/>
                </a:cubicBezTo>
                <a:lnTo>
                  <a:pt x="1459046" y="2177952"/>
                </a:lnTo>
                <a:lnTo>
                  <a:pt x="1459020" y="2177461"/>
                </a:lnTo>
                <a:lnTo>
                  <a:pt x="1458521" y="2177494"/>
                </a:lnTo>
                <a:cubicBezTo>
                  <a:pt x="1457955" y="2173722"/>
                  <a:pt x="1457928" y="2169936"/>
                  <a:pt x="1457928" y="2166144"/>
                </a:cubicBezTo>
                <a:close/>
                <a:moveTo>
                  <a:pt x="1457928" y="3862969"/>
                </a:moveTo>
                <a:cubicBezTo>
                  <a:pt x="1457928" y="3857331"/>
                  <a:pt x="1457986" y="3851707"/>
                  <a:pt x="1459298" y="3846121"/>
                </a:cubicBezTo>
                <a:cubicBezTo>
                  <a:pt x="1459256" y="3815039"/>
                  <a:pt x="1461706" y="3784397"/>
                  <a:pt x="1466762" y="3754390"/>
                </a:cubicBezTo>
                <a:lnTo>
                  <a:pt x="1467303" y="3747753"/>
                </a:lnTo>
                <a:cubicBezTo>
                  <a:pt x="1467471" y="3747748"/>
                  <a:pt x="1467641" y="3747743"/>
                  <a:pt x="1467808" y="3747690"/>
                </a:cubicBezTo>
                <a:cubicBezTo>
                  <a:pt x="1518085" y="3397595"/>
                  <a:pt x="1799124" y="3119024"/>
                  <a:pt x="2157974" y="3060092"/>
                </a:cubicBezTo>
                <a:lnTo>
                  <a:pt x="2158091" y="3058953"/>
                </a:lnTo>
                <a:cubicBezTo>
                  <a:pt x="2163400" y="3057951"/>
                  <a:pt x="2168728" y="3057010"/>
                  <a:pt x="2174304" y="3057426"/>
                </a:cubicBezTo>
                <a:cubicBezTo>
                  <a:pt x="2205487" y="3051913"/>
                  <a:pt x="2237380" y="3048955"/>
                  <a:pt x="2269765" y="3048432"/>
                </a:cubicBezTo>
                <a:lnTo>
                  <a:pt x="2286853" y="3046822"/>
                </a:lnTo>
                <a:lnTo>
                  <a:pt x="2286879" y="3047312"/>
                </a:lnTo>
                <a:lnTo>
                  <a:pt x="2287377" y="3047280"/>
                </a:lnTo>
                <a:lnTo>
                  <a:pt x="2287971" y="3058630"/>
                </a:lnTo>
                <a:cubicBezTo>
                  <a:pt x="2287971" y="3064266"/>
                  <a:pt x="2287912" y="3069889"/>
                  <a:pt x="2286600" y="3075472"/>
                </a:cubicBezTo>
                <a:cubicBezTo>
                  <a:pt x="2286642" y="3106561"/>
                  <a:pt x="2284192" y="3137210"/>
                  <a:pt x="2279133" y="3167222"/>
                </a:cubicBezTo>
                <a:lnTo>
                  <a:pt x="2278595" y="3173846"/>
                </a:lnTo>
                <a:cubicBezTo>
                  <a:pt x="2278425" y="3173851"/>
                  <a:pt x="2278257" y="3173856"/>
                  <a:pt x="2278089" y="3173908"/>
                </a:cubicBezTo>
                <a:cubicBezTo>
                  <a:pt x="2227814" y="3524002"/>
                  <a:pt x="1946775" y="3802574"/>
                  <a:pt x="1587923" y="3861506"/>
                </a:cubicBezTo>
                <a:lnTo>
                  <a:pt x="1587807" y="3862645"/>
                </a:lnTo>
                <a:cubicBezTo>
                  <a:pt x="1582497" y="3863648"/>
                  <a:pt x="1577168" y="3864589"/>
                  <a:pt x="1571591" y="3864173"/>
                </a:cubicBezTo>
                <a:cubicBezTo>
                  <a:pt x="1540419" y="3869683"/>
                  <a:pt x="1508538" y="3872641"/>
                  <a:pt x="1476164" y="3873164"/>
                </a:cubicBezTo>
                <a:lnTo>
                  <a:pt x="1459046" y="3874777"/>
                </a:lnTo>
                <a:lnTo>
                  <a:pt x="1459020" y="3874286"/>
                </a:lnTo>
                <a:lnTo>
                  <a:pt x="1458521" y="3874319"/>
                </a:lnTo>
                <a:cubicBezTo>
                  <a:pt x="1457955" y="3870547"/>
                  <a:pt x="1457928" y="3866761"/>
                  <a:pt x="1457928" y="3862969"/>
                </a:cubicBezTo>
                <a:close/>
                <a:moveTo>
                  <a:pt x="750739" y="1181049"/>
                </a:moveTo>
                <a:cubicBezTo>
                  <a:pt x="1025929" y="1121906"/>
                  <a:pt x="1240772" y="907109"/>
                  <a:pt x="1294048" y="636203"/>
                </a:cubicBezTo>
                <a:cubicBezTo>
                  <a:pt x="1018858" y="695346"/>
                  <a:pt x="804014" y="910143"/>
                  <a:pt x="750739" y="1181049"/>
                </a:cubicBezTo>
                <a:close/>
                <a:moveTo>
                  <a:pt x="750739" y="1493690"/>
                </a:moveTo>
                <a:cubicBezTo>
                  <a:pt x="804015" y="1762469"/>
                  <a:pt x="1018858" y="1975579"/>
                  <a:pt x="1294048" y="2034258"/>
                </a:cubicBezTo>
                <a:cubicBezTo>
                  <a:pt x="1240773" y="1765479"/>
                  <a:pt x="1025929" y="1552369"/>
                  <a:pt x="750739" y="1493690"/>
                </a:cubicBezTo>
                <a:close/>
                <a:moveTo>
                  <a:pt x="750739" y="2877874"/>
                </a:moveTo>
                <a:cubicBezTo>
                  <a:pt x="1025929" y="2818731"/>
                  <a:pt x="1240772" y="2603934"/>
                  <a:pt x="1294048" y="2333028"/>
                </a:cubicBezTo>
                <a:cubicBezTo>
                  <a:pt x="1018858" y="2392171"/>
                  <a:pt x="804014" y="2606968"/>
                  <a:pt x="750739" y="2877874"/>
                </a:cubicBezTo>
                <a:close/>
                <a:moveTo>
                  <a:pt x="750739" y="3190516"/>
                </a:moveTo>
                <a:cubicBezTo>
                  <a:pt x="804015" y="3459294"/>
                  <a:pt x="1018858" y="3672404"/>
                  <a:pt x="1294048" y="3731083"/>
                </a:cubicBezTo>
                <a:cubicBezTo>
                  <a:pt x="1240773" y="3462304"/>
                  <a:pt x="1025929" y="3249194"/>
                  <a:pt x="750739" y="3190516"/>
                </a:cubicBezTo>
                <a:close/>
                <a:moveTo>
                  <a:pt x="718720" y="4305008"/>
                </a:moveTo>
                <a:lnTo>
                  <a:pt x="747165" y="4255797"/>
                </a:lnTo>
                <a:cubicBezTo>
                  <a:pt x="872402" y="4070062"/>
                  <a:pt x="1073359" y="3937139"/>
                  <a:pt x="1307418" y="3898397"/>
                </a:cubicBezTo>
                <a:lnTo>
                  <a:pt x="1307535" y="3897249"/>
                </a:lnTo>
                <a:cubicBezTo>
                  <a:pt x="1312844" y="3896239"/>
                  <a:pt x="1318172" y="3895291"/>
                  <a:pt x="1323748" y="3895710"/>
                </a:cubicBezTo>
                <a:cubicBezTo>
                  <a:pt x="1354931" y="3890153"/>
                  <a:pt x="1386824" y="3887172"/>
                  <a:pt x="1419209" y="3886645"/>
                </a:cubicBezTo>
                <a:lnTo>
                  <a:pt x="1436297" y="3885022"/>
                </a:lnTo>
                <a:lnTo>
                  <a:pt x="1436323" y="3885516"/>
                </a:lnTo>
                <a:lnTo>
                  <a:pt x="1436821" y="3885483"/>
                </a:lnTo>
                <a:lnTo>
                  <a:pt x="1437415" y="3896923"/>
                </a:lnTo>
                <a:cubicBezTo>
                  <a:pt x="1437415" y="3902604"/>
                  <a:pt x="1437356" y="3908271"/>
                  <a:pt x="1436044" y="3913899"/>
                </a:cubicBezTo>
                <a:cubicBezTo>
                  <a:pt x="1436086" y="3945234"/>
                  <a:pt x="1433636" y="3976125"/>
                  <a:pt x="1428577" y="4006375"/>
                </a:cubicBezTo>
                <a:lnTo>
                  <a:pt x="1428039" y="4013051"/>
                </a:lnTo>
                <a:cubicBezTo>
                  <a:pt x="1427869" y="4013056"/>
                  <a:pt x="1427701" y="4013061"/>
                  <a:pt x="1427533" y="4013114"/>
                </a:cubicBezTo>
                <a:cubicBezTo>
                  <a:pt x="1415351" y="4098618"/>
                  <a:pt x="1389619" y="4179889"/>
                  <a:pt x="1352416" y="4254710"/>
                </a:cubicBezTo>
                <a:lnTo>
                  <a:pt x="1322295" y="4305008"/>
                </a:lnTo>
                <a:lnTo>
                  <a:pt x="1168185" y="4305008"/>
                </a:lnTo>
                <a:lnTo>
                  <a:pt x="1194867" y="4271827"/>
                </a:lnTo>
                <a:cubicBezTo>
                  <a:pt x="1242622" y="4199373"/>
                  <a:pt x="1276801" y="4117553"/>
                  <a:pt x="1294048" y="4029853"/>
                </a:cubicBezTo>
                <a:cubicBezTo>
                  <a:pt x="1147796" y="4061285"/>
                  <a:pt x="1018589" y="4136681"/>
                  <a:pt x="921894" y="4241205"/>
                </a:cubicBezTo>
                <a:lnTo>
                  <a:pt x="869771" y="4305008"/>
                </a:lnTo>
                <a:close/>
                <a:moveTo>
                  <a:pt x="684209" y="0"/>
                </a:moveTo>
                <a:lnTo>
                  <a:pt x="832847" y="0"/>
                </a:lnTo>
                <a:lnTo>
                  <a:pt x="855075" y="44350"/>
                </a:lnTo>
                <a:cubicBezTo>
                  <a:pt x="954668" y="191053"/>
                  <a:pt x="1111009" y="298404"/>
                  <a:pt x="1294048" y="337433"/>
                </a:cubicBezTo>
                <a:cubicBezTo>
                  <a:pt x="1275123" y="241952"/>
                  <a:pt x="1235808" y="153496"/>
                  <a:pt x="1180541" y="76659"/>
                </a:cubicBezTo>
                <a:lnTo>
                  <a:pt x="1112313" y="0"/>
                </a:lnTo>
                <a:lnTo>
                  <a:pt x="1280688" y="0"/>
                </a:lnTo>
                <a:lnTo>
                  <a:pt x="1343322" y="96778"/>
                </a:lnTo>
                <a:cubicBezTo>
                  <a:pt x="1385443" y="175780"/>
                  <a:pt x="1414383" y="262463"/>
                  <a:pt x="1427534" y="354040"/>
                </a:cubicBezTo>
                <a:cubicBezTo>
                  <a:pt x="1427702" y="354093"/>
                  <a:pt x="1427871" y="354098"/>
                  <a:pt x="1428040" y="354102"/>
                </a:cubicBezTo>
                <a:lnTo>
                  <a:pt x="1428580" y="360740"/>
                </a:lnTo>
                <a:cubicBezTo>
                  <a:pt x="1433637" y="390746"/>
                  <a:pt x="1436086" y="421389"/>
                  <a:pt x="1436044" y="452471"/>
                </a:cubicBezTo>
                <a:cubicBezTo>
                  <a:pt x="1437356" y="458057"/>
                  <a:pt x="1437415" y="463681"/>
                  <a:pt x="1437415" y="469318"/>
                </a:cubicBezTo>
                <a:cubicBezTo>
                  <a:pt x="1437415" y="473111"/>
                  <a:pt x="1437388" y="476896"/>
                  <a:pt x="1436822" y="480669"/>
                </a:cubicBezTo>
                <a:lnTo>
                  <a:pt x="1436323" y="480636"/>
                </a:lnTo>
                <a:lnTo>
                  <a:pt x="1436297" y="481127"/>
                </a:lnTo>
                <a:lnTo>
                  <a:pt x="1419178" y="479514"/>
                </a:lnTo>
                <a:cubicBezTo>
                  <a:pt x="1386804" y="478991"/>
                  <a:pt x="1354924" y="476033"/>
                  <a:pt x="1323752" y="470523"/>
                </a:cubicBezTo>
                <a:cubicBezTo>
                  <a:pt x="1318175" y="470939"/>
                  <a:pt x="1312846" y="469998"/>
                  <a:pt x="1307535" y="468995"/>
                </a:cubicBezTo>
                <a:lnTo>
                  <a:pt x="1307419" y="467856"/>
                </a:lnTo>
                <a:cubicBezTo>
                  <a:pt x="1066014" y="428211"/>
                  <a:pt x="859822" y="289169"/>
                  <a:pt x="736048" y="95636"/>
                </a:cubicBezTo>
                <a:close/>
                <a:moveTo>
                  <a:pt x="607372" y="1313979"/>
                </a:moveTo>
                <a:cubicBezTo>
                  <a:pt x="607372" y="1308297"/>
                  <a:pt x="607430" y="1302628"/>
                  <a:pt x="608742" y="1296998"/>
                </a:cubicBezTo>
                <a:cubicBezTo>
                  <a:pt x="608700" y="1265670"/>
                  <a:pt x="611150" y="1234785"/>
                  <a:pt x="616206" y="1204541"/>
                </a:cubicBezTo>
                <a:lnTo>
                  <a:pt x="616747" y="1197851"/>
                </a:lnTo>
                <a:cubicBezTo>
                  <a:pt x="616915" y="1197846"/>
                  <a:pt x="617085" y="1197841"/>
                  <a:pt x="617252" y="1197788"/>
                </a:cubicBezTo>
                <a:cubicBezTo>
                  <a:pt x="667529" y="844922"/>
                  <a:pt x="948568" y="564145"/>
                  <a:pt x="1307418" y="504747"/>
                </a:cubicBezTo>
                <a:lnTo>
                  <a:pt x="1307535" y="503599"/>
                </a:lnTo>
                <a:cubicBezTo>
                  <a:pt x="1312844" y="502589"/>
                  <a:pt x="1318172" y="501641"/>
                  <a:pt x="1323748" y="502060"/>
                </a:cubicBezTo>
                <a:cubicBezTo>
                  <a:pt x="1354931" y="496503"/>
                  <a:pt x="1386824" y="493522"/>
                  <a:pt x="1419209" y="492995"/>
                </a:cubicBezTo>
                <a:lnTo>
                  <a:pt x="1436297" y="491372"/>
                </a:lnTo>
                <a:lnTo>
                  <a:pt x="1436323" y="491866"/>
                </a:lnTo>
                <a:lnTo>
                  <a:pt x="1436821" y="491833"/>
                </a:lnTo>
                <a:lnTo>
                  <a:pt x="1437415" y="503273"/>
                </a:lnTo>
                <a:cubicBezTo>
                  <a:pt x="1437415" y="508954"/>
                  <a:pt x="1437356" y="514621"/>
                  <a:pt x="1436044" y="520249"/>
                </a:cubicBezTo>
                <a:cubicBezTo>
                  <a:pt x="1436086" y="551584"/>
                  <a:pt x="1433636" y="582475"/>
                  <a:pt x="1428577" y="612725"/>
                </a:cubicBezTo>
                <a:lnTo>
                  <a:pt x="1428039" y="619401"/>
                </a:lnTo>
                <a:cubicBezTo>
                  <a:pt x="1427869" y="619406"/>
                  <a:pt x="1427701" y="619411"/>
                  <a:pt x="1427533" y="619464"/>
                </a:cubicBezTo>
                <a:cubicBezTo>
                  <a:pt x="1377258" y="972329"/>
                  <a:pt x="1096219" y="1253106"/>
                  <a:pt x="737367" y="1312505"/>
                </a:cubicBezTo>
                <a:lnTo>
                  <a:pt x="737251" y="1313653"/>
                </a:lnTo>
                <a:cubicBezTo>
                  <a:pt x="731941" y="1314664"/>
                  <a:pt x="726612" y="1315612"/>
                  <a:pt x="721035" y="1315193"/>
                </a:cubicBezTo>
                <a:cubicBezTo>
                  <a:pt x="689863" y="1320747"/>
                  <a:pt x="657982" y="1323728"/>
                  <a:pt x="625608" y="1324255"/>
                </a:cubicBezTo>
                <a:lnTo>
                  <a:pt x="608490" y="1325881"/>
                </a:lnTo>
                <a:lnTo>
                  <a:pt x="608464" y="1325386"/>
                </a:lnTo>
                <a:lnTo>
                  <a:pt x="607965" y="1325419"/>
                </a:lnTo>
                <a:cubicBezTo>
                  <a:pt x="607399" y="1321617"/>
                  <a:pt x="607372" y="1317801"/>
                  <a:pt x="607372" y="1313979"/>
                </a:cubicBezTo>
                <a:close/>
                <a:moveTo>
                  <a:pt x="607372" y="1361805"/>
                </a:moveTo>
                <a:lnTo>
                  <a:pt x="607966" y="1350455"/>
                </a:lnTo>
                <a:lnTo>
                  <a:pt x="608464" y="1350487"/>
                </a:lnTo>
                <a:lnTo>
                  <a:pt x="608490" y="1349997"/>
                </a:lnTo>
                <a:lnTo>
                  <a:pt x="625577" y="1351607"/>
                </a:lnTo>
                <a:cubicBezTo>
                  <a:pt x="657963" y="1352130"/>
                  <a:pt x="689855" y="1355088"/>
                  <a:pt x="721039" y="1360601"/>
                </a:cubicBezTo>
                <a:cubicBezTo>
                  <a:pt x="726615" y="1360185"/>
                  <a:pt x="731943" y="1361126"/>
                  <a:pt x="737251" y="1362128"/>
                </a:cubicBezTo>
                <a:lnTo>
                  <a:pt x="737368" y="1363267"/>
                </a:lnTo>
                <a:cubicBezTo>
                  <a:pt x="1096219" y="1422199"/>
                  <a:pt x="1377258" y="1700770"/>
                  <a:pt x="1427534" y="2050865"/>
                </a:cubicBezTo>
                <a:cubicBezTo>
                  <a:pt x="1427702" y="2050918"/>
                  <a:pt x="1427871" y="2050923"/>
                  <a:pt x="1428040" y="2050928"/>
                </a:cubicBezTo>
                <a:lnTo>
                  <a:pt x="1428580" y="2057565"/>
                </a:lnTo>
                <a:cubicBezTo>
                  <a:pt x="1433637" y="2087572"/>
                  <a:pt x="1436086" y="2118214"/>
                  <a:pt x="1436044" y="2149296"/>
                </a:cubicBezTo>
                <a:cubicBezTo>
                  <a:pt x="1437356" y="2154882"/>
                  <a:pt x="1437415" y="2160506"/>
                  <a:pt x="1437415" y="2166144"/>
                </a:cubicBezTo>
                <a:cubicBezTo>
                  <a:pt x="1437415" y="2169936"/>
                  <a:pt x="1437388" y="2173722"/>
                  <a:pt x="1436822" y="2177494"/>
                </a:cubicBezTo>
                <a:lnTo>
                  <a:pt x="1436323" y="2177461"/>
                </a:lnTo>
                <a:lnTo>
                  <a:pt x="1436297" y="2177952"/>
                </a:lnTo>
                <a:lnTo>
                  <a:pt x="1419178" y="2176339"/>
                </a:lnTo>
                <a:cubicBezTo>
                  <a:pt x="1386804" y="2175816"/>
                  <a:pt x="1354924" y="2172858"/>
                  <a:pt x="1323752" y="2167348"/>
                </a:cubicBezTo>
                <a:cubicBezTo>
                  <a:pt x="1318175" y="2167764"/>
                  <a:pt x="1312846" y="2166823"/>
                  <a:pt x="1307535" y="2165820"/>
                </a:cubicBezTo>
                <a:lnTo>
                  <a:pt x="1307419" y="2164681"/>
                </a:lnTo>
                <a:cubicBezTo>
                  <a:pt x="948568" y="2105749"/>
                  <a:pt x="667529" y="1827177"/>
                  <a:pt x="617253" y="1477083"/>
                </a:cubicBezTo>
                <a:cubicBezTo>
                  <a:pt x="617086" y="1477030"/>
                  <a:pt x="616917" y="1477026"/>
                  <a:pt x="616748" y="1477021"/>
                </a:cubicBezTo>
                <a:lnTo>
                  <a:pt x="616209" y="1470397"/>
                </a:lnTo>
                <a:cubicBezTo>
                  <a:pt x="611151" y="1440385"/>
                  <a:pt x="608700" y="1409736"/>
                  <a:pt x="608742" y="1378647"/>
                </a:cubicBezTo>
                <a:cubicBezTo>
                  <a:pt x="607430" y="1373063"/>
                  <a:pt x="607372" y="1367441"/>
                  <a:pt x="607372" y="1361805"/>
                </a:cubicBezTo>
                <a:close/>
                <a:moveTo>
                  <a:pt x="607372" y="3010804"/>
                </a:moveTo>
                <a:cubicBezTo>
                  <a:pt x="607372" y="3005122"/>
                  <a:pt x="607430" y="2999453"/>
                  <a:pt x="608742" y="2993823"/>
                </a:cubicBezTo>
                <a:cubicBezTo>
                  <a:pt x="608700" y="2962495"/>
                  <a:pt x="611150" y="2931610"/>
                  <a:pt x="616206" y="2901366"/>
                </a:cubicBezTo>
                <a:lnTo>
                  <a:pt x="616747" y="2894676"/>
                </a:lnTo>
                <a:cubicBezTo>
                  <a:pt x="616915" y="2894671"/>
                  <a:pt x="617085" y="2894666"/>
                  <a:pt x="617252" y="2894613"/>
                </a:cubicBezTo>
                <a:cubicBezTo>
                  <a:pt x="667529" y="2541747"/>
                  <a:pt x="948568" y="2260970"/>
                  <a:pt x="1307418" y="2201572"/>
                </a:cubicBezTo>
                <a:lnTo>
                  <a:pt x="1307535" y="2200424"/>
                </a:lnTo>
                <a:cubicBezTo>
                  <a:pt x="1312844" y="2199414"/>
                  <a:pt x="1318172" y="2198466"/>
                  <a:pt x="1323748" y="2198885"/>
                </a:cubicBezTo>
                <a:cubicBezTo>
                  <a:pt x="1354931" y="2193328"/>
                  <a:pt x="1386824" y="2190347"/>
                  <a:pt x="1419209" y="2189820"/>
                </a:cubicBezTo>
                <a:lnTo>
                  <a:pt x="1436297" y="2188197"/>
                </a:lnTo>
                <a:lnTo>
                  <a:pt x="1436323" y="2188691"/>
                </a:lnTo>
                <a:lnTo>
                  <a:pt x="1436821" y="2188658"/>
                </a:lnTo>
                <a:lnTo>
                  <a:pt x="1437415" y="2200098"/>
                </a:lnTo>
                <a:cubicBezTo>
                  <a:pt x="1437415" y="2205779"/>
                  <a:pt x="1437356" y="2211446"/>
                  <a:pt x="1436044" y="2217074"/>
                </a:cubicBezTo>
                <a:cubicBezTo>
                  <a:pt x="1436086" y="2248409"/>
                  <a:pt x="1433636" y="2279300"/>
                  <a:pt x="1428577" y="2309550"/>
                </a:cubicBezTo>
                <a:lnTo>
                  <a:pt x="1428039" y="2316226"/>
                </a:lnTo>
                <a:cubicBezTo>
                  <a:pt x="1427869" y="2316231"/>
                  <a:pt x="1427701" y="2316236"/>
                  <a:pt x="1427533" y="2316289"/>
                </a:cubicBezTo>
                <a:cubicBezTo>
                  <a:pt x="1377258" y="2669154"/>
                  <a:pt x="1096219" y="2949931"/>
                  <a:pt x="737367" y="3009330"/>
                </a:cubicBezTo>
                <a:lnTo>
                  <a:pt x="737251" y="3010478"/>
                </a:lnTo>
                <a:cubicBezTo>
                  <a:pt x="731941" y="3011489"/>
                  <a:pt x="726612" y="3012437"/>
                  <a:pt x="721035" y="3012018"/>
                </a:cubicBezTo>
                <a:cubicBezTo>
                  <a:pt x="689863" y="3017572"/>
                  <a:pt x="657982" y="3020553"/>
                  <a:pt x="625608" y="3021080"/>
                </a:cubicBezTo>
                <a:lnTo>
                  <a:pt x="608490" y="3022706"/>
                </a:lnTo>
                <a:lnTo>
                  <a:pt x="608464" y="3022211"/>
                </a:lnTo>
                <a:lnTo>
                  <a:pt x="607965" y="3022244"/>
                </a:lnTo>
                <a:cubicBezTo>
                  <a:pt x="607399" y="3018442"/>
                  <a:pt x="607372" y="3014626"/>
                  <a:pt x="607372" y="3010804"/>
                </a:cubicBezTo>
                <a:close/>
                <a:moveTo>
                  <a:pt x="607372" y="3058630"/>
                </a:moveTo>
                <a:lnTo>
                  <a:pt x="607966" y="3047280"/>
                </a:lnTo>
                <a:lnTo>
                  <a:pt x="608464" y="3047312"/>
                </a:lnTo>
                <a:lnTo>
                  <a:pt x="608490" y="3046822"/>
                </a:lnTo>
                <a:lnTo>
                  <a:pt x="625577" y="3048432"/>
                </a:lnTo>
                <a:cubicBezTo>
                  <a:pt x="657963" y="3048955"/>
                  <a:pt x="689855" y="3051913"/>
                  <a:pt x="721039" y="3057426"/>
                </a:cubicBezTo>
                <a:cubicBezTo>
                  <a:pt x="726615" y="3057010"/>
                  <a:pt x="731943" y="3057951"/>
                  <a:pt x="737251" y="3058953"/>
                </a:cubicBezTo>
                <a:lnTo>
                  <a:pt x="737368" y="3060092"/>
                </a:lnTo>
                <a:cubicBezTo>
                  <a:pt x="1096219" y="3119024"/>
                  <a:pt x="1377258" y="3397595"/>
                  <a:pt x="1427534" y="3747690"/>
                </a:cubicBezTo>
                <a:cubicBezTo>
                  <a:pt x="1427702" y="3747743"/>
                  <a:pt x="1427871" y="3747748"/>
                  <a:pt x="1428040" y="3747753"/>
                </a:cubicBezTo>
                <a:lnTo>
                  <a:pt x="1428580" y="3754390"/>
                </a:lnTo>
                <a:cubicBezTo>
                  <a:pt x="1433637" y="3784397"/>
                  <a:pt x="1436086" y="3815039"/>
                  <a:pt x="1436044" y="3846121"/>
                </a:cubicBezTo>
                <a:cubicBezTo>
                  <a:pt x="1437356" y="3851707"/>
                  <a:pt x="1437415" y="3857331"/>
                  <a:pt x="1437415" y="3862969"/>
                </a:cubicBezTo>
                <a:cubicBezTo>
                  <a:pt x="1437415" y="3866761"/>
                  <a:pt x="1437388" y="3870547"/>
                  <a:pt x="1436822" y="3874319"/>
                </a:cubicBezTo>
                <a:lnTo>
                  <a:pt x="1436323" y="3874286"/>
                </a:lnTo>
                <a:lnTo>
                  <a:pt x="1436297" y="3874777"/>
                </a:lnTo>
                <a:lnTo>
                  <a:pt x="1419178" y="3873164"/>
                </a:lnTo>
                <a:cubicBezTo>
                  <a:pt x="1386804" y="3872641"/>
                  <a:pt x="1354924" y="3869683"/>
                  <a:pt x="1323752" y="3864173"/>
                </a:cubicBezTo>
                <a:cubicBezTo>
                  <a:pt x="1318175" y="3864589"/>
                  <a:pt x="1312846" y="3863648"/>
                  <a:pt x="1307535" y="3862645"/>
                </a:cubicBezTo>
                <a:lnTo>
                  <a:pt x="1307419" y="3861506"/>
                </a:lnTo>
                <a:cubicBezTo>
                  <a:pt x="948568" y="3802574"/>
                  <a:pt x="667529" y="3524002"/>
                  <a:pt x="617253" y="3173908"/>
                </a:cubicBezTo>
                <a:cubicBezTo>
                  <a:pt x="617086" y="3173856"/>
                  <a:pt x="616917" y="3173851"/>
                  <a:pt x="616748" y="3173846"/>
                </a:cubicBezTo>
                <a:lnTo>
                  <a:pt x="616209" y="3167222"/>
                </a:lnTo>
                <a:cubicBezTo>
                  <a:pt x="611151" y="3137210"/>
                  <a:pt x="608700" y="3106561"/>
                  <a:pt x="608742" y="3075472"/>
                </a:cubicBezTo>
                <a:cubicBezTo>
                  <a:pt x="607430" y="3069889"/>
                  <a:pt x="607372" y="3064266"/>
                  <a:pt x="607372" y="3058630"/>
                </a:cubicBezTo>
                <a:close/>
                <a:moveTo>
                  <a:pt x="0" y="116373"/>
                </a:moveTo>
                <a:lnTo>
                  <a:pt x="0" y="0"/>
                </a:lnTo>
                <a:lnTo>
                  <a:pt x="90880" y="0"/>
                </a:lnTo>
                <a:lnTo>
                  <a:pt x="22652" y="76659"/>
                </a:lnTo>
                <a:close/>
                <a:moveTo>
                  <a:pt x="0" y="443121"/>
                </a:moveTo>
                <a:lnTo>
                  <a:pt x="0" y="311637"/>
                </a:lnTo>
                <a:lnTo>
                  <a:pt x="82171" y="276703"/>
                </a:lnTo>
                <a:cubicBezTo>
                  <a:pt x="190106" y="222464"/>
                  <a:pt x="281723" y="142152"/>
                  <a:pt x="348118" y="44350"/>
                </a:cubicBezTo>
                <a:lnTo>
                  <a:pt x="370347" y="0"/>
                </a:lnTo>
                <a:lnTo>
                  <a:pt x="518984" y="0"/>
                </a:lnTo>
                <a:lnTo>
                  <a:pt x="467145" y="95636"/>
                </a:lnTo>
                <a:cubicBezTo>
                  <a:pt x="364000" y="256913"/>
                  <a:pt x="203621" y="380350"/>
                  <a:pt x="13323" y="439959"/>
                </a:cubicBezTo>
                <a:close/>
                <a:moveTo>
                  <a:pt x="0" y="1070142"/>
                </a:moveTo>
                <a:lnTo>
                  <a:pt x="0" y="862064"/>
                </a:lnTo>
                <a:lnTo>
                  <a:pt x="31905" y="912052"/>
                </a:lnTo>
                <a:cubicBezTo>
                  <a:pt x="132041" y="1046318"/>
                  <a:pt x="280461" y="1144085"/>
                  <a:pt x="452455" y="1181049"/>
                </a:cubicBezTo>
                <a:cubicBezTo>
                  <a:pt x="405840" y="944006"/>
                  <a:pt x="235523" y="749922"/>
                  <a:pt x="9316" y="665484"/>
                </a:cubicBezTo>
                <a:lnTo>
                  <a:pt x="0" y="662760"/>
                </a:lnTo>
                <a:lnTo>
                  <a:pt x="0" y="530567"/>
                </a:lnTo>
                <a:lnTo>
                  <a:pt x="26399" y="537107"/>
                </a:lnTo>
                <a:cubicBezTo>
                  <a:pt x="321280" y="635466"/>
                  <a:pt x="541950" y="889030"/>
                  <a:pt x="585941" y="1197788"/>
                </a:cubicBezTo>
                <a:cubicBezTo>
                  <a:pt x="586109" y="1197841"/>
                  <a:pt x="586278" y="1197846"/>
                  <a:pt x="586447" y="1197851"/>
                </a:cubicBezTo>
                <a:lnTo>
                  <a:pt x="586987" y="1204541"/>
                </a:lnTo>
                <a:cubicBezTo>
                  <a:pt x="592044" y="1234785"/>
                  <a:pt x="594493" y="1265670"/>
                  <a:pt x="594451" y="1296998"/>
                </a:cubicBezTo>
                <a:cubicBezTo>
                  <a:pt x="595763" y="1302628"/>
                  <a:pt x="595822" y="1308297"/>
                  <a:pt x="595822" y="1313979"/>
                </a:cubicBezTo>
                <a:cubicBezTo>
                  <a:pt x="595822" y="1317801"/>
                  <a:pt x="595795" y="1321617"/>
                  <a:pt x="595229" y="1325419"/>
                </a:cubicBezTo>
                <a:lnTo>
                  <a:pt x="594730" y="1325386"/>
                </a:lnTo>
                <a:lnTo>
                  <a:pt x="594704" y="1325881"/>
                </a:lnTo>
                <a:lnTo>
                  <a:pt x="577585" y="1324255"/>
                </a:lnTo>
                <a:cubicBezTo>
                  <a:pt x="545211" y="1323728"/>
                  <a:pt x="513331" y="1320747"/>
                  <a:pt x="482159" y="1315193"/>
                </a:cubicBezTo>
                <a:cubicBezTo>
                  <a:pt x="476582" y="1315612"/>
                  <a:pt x="471253" y="1314664"/>
                  <a:pt x="465942" y="1313653"/>
                </a:cubicBezTo>
                <a:lnTo>
                  <a:pt x="465826" y="1312505"/>
                </a:lnTo>
                <a:cubicBezTo>
                  <a:pt x="286401" y="1282806"/>
                  <a:pt x="126428" y="1197762"/>
                  <a:pt x="5028" y="1076034"/>
                </a:cubicBezTo>
                <a:close/>
                <a:moveTo>
                  <a:pt x="0" y="2139063"/>
                </a:moveTo>
                <a:lnTo>
                  <a:pt x="0" y="2007909"/>
                </a:lnTo>
                <a:lnTo>
                  <a:pt x="9314" y="2005207"/>
                </a:lnTo>
                <a:cubicBezTo>
                  <a:pt x="235521" y="1921432"/>
                  <a:pt x="405837" y="1728872"/>
                  <a:pt x="452453" y="1493690"/>
                </a:cubicBezTo>
                <a:cubicBezTo>
                  <a:pt x="280459" y="1530364"/>
                  <a:pt x="132038" y="1627363"/>
                  <a:pt x="31903" y="1760575"/>
                </a:cubicBezTo>
                <a:lnTo>
                  <a:pt x="0" y="1810167"/>
                </a:lnTo>
                <a:lnTo>
                  <a:pt x="0" y="1603724"/>
                </a:lnTo>
                <a:lnTo>
                  <a:pt x="5025" y="1597880"/>
                </a:lnTo>
                <a:cubicBezTo>
                  <a:pt x="126426" y="1477109"/>
                  <a:pt x="286398" y="1392733"/>
                  <a:pt x="465823" y="1363267"/>
                </a:cubicBezTo>
                <a:lnTo>
                  <a:pt x="465940" y="1362128"/>
                </a:lnTo>
                <a:cubicBezTo>
                  <a:pt x="471249" y="1361126"/>
                  <a:pt x="476577" y="1360185"/>
                  <a:pt x="482153" y="1360601"/>
                </a:cubicBezTo>
                <a:cubicBezTo>
                  <a:pt x="513336" y="1355088"/>
                  <a:pt x="545229" y="1352130"/>
                  <a:pt x="577614" y="1351607"/>
                </a:cubicBezTo>
                <a:lnTo>
                  <a:pt x="594702" y="1349997"/>
                </a:lnTo>
                <a:lnTo>
                  <a:pt x="594728" y="1350487"/>
                </a:lnTo>
                <a:lnTo>
                  <a:pt x="595226" y="1350455"/>
                </a:lnTo>
                <a:lnTo>
                  <a:pt x="595820" y="1361805"/>
                </a:lnTo>
                <a:cubicBezTo>
                  <a:pt x="595820" y="1367441"/>
                  <a:pt x="595761" y="1373063"/>
                  <a:pt x="594449" y="1378647"/>
                </a:cubicBezTo>
                <a:cubicBezTo>
                  <a:pt x="594491" y="1409736"/>
                  <a:pt x="592041" y="1440385"/>
                  <a:pt x="586982" y="1470397"/>
                </a:cubicBezTo>
                <a:lnTo>
                  <a:pt x="586444" y="1477021"/>
                </a:lnTo>
                <a:cubicBezTo>
                  <a:pt x="586274" y="1477026"/>
                  <a:pt x="586106" y="1477030"/>
                  <a:pt x="585938" y="1477083"/>
                </a:cubicBezTo>
                <a:cubicBezTo>
                  <a:pt x="541948" y="1783415"/>
                  <a:pt x="321278" y="2034989"/>
                  <a:pt x="26396" y="2132575"/>
                </a:cubicBezTo>
                <a:close/>
                <a:moveTo>
                  <a:pt x="0" y="2766967"/>
                </a:moveTo>
                <a:lnTo>
                  <a:pt x="0" y="2558889"/>
                </a:lnTo>
                <a:lnTo>
                  <a:pt x="31905" y="2608877"/>
                </a:lnTo>
                <a:cubicBezTo>
                  <a:pt x="132041" y="2743143"/>
                  <a:pt x="280461" y="2840910"/>
                  <a:pt x="452455" y="2877874"/>
                </a:cubicBezTo>
                <a:cubicBezTo>
                  <a:pt x="405840" y="2640831"/>
                  <a:pt x="235523" y="2446747"/>
                  <a:pt x="9316" y="2362309"/>
                </a:cubicBezTo>
                <a:lnTo>
                  <a:pt x="0" y="2359585"/>
                </a:lnTo>
                <a:lnTo>
                  <a:pt x="0" y="2227392"/>
                </a:lnTo>
                <a:lnTo>
                  <a:pt x="26399" y="2233932"/>
                </a:lnTo>
                <a:cubicBezTo>
                  <a:pt x="321280" y="2332291"/>
                  <a:pt x="541950" y="2585855"/>
                  <a:pt x="585941" y="2894613"/>
                </a:cubicBezTo>
                <a:cubicBezTo>
                  <a:pt x="586109" y="2894666"/>
                  <a:pt x="586278" y="2894671"/>
                  <a:pt x="586447" y="2894676"/>
                </a:cubicBezTo>
                <a:lnTo>
                  <a:pt x="586987" y="2901366"/>
                </a:lnTo>
                <a:cubicBezTo>
                  <a:pt x="592044" y="2931610"/>
                  <a:pt x="594493" y="2962495"/>
                  <a:pt x="594451" y="2993823"/>
                </a:cubicBezTo>
                <a:cubicBezTo>
                  <a:pt x="595763" y="2999453"/>
                  <a:pt x="595822" y="3005122"/>
                  <a:pt x="595822" y="3010804"/>
                </a:cubicBezTo>
                <a:cubicBezTo>
                  <a:pt x="595822" y="3014626"/>
                  <a:pt x="595795" y="3018442"/>
                  <a:pt x="595229" y="3022244"/>
                </a:cubicBezTo>
                <a:lnTo>
                  <a:pt x="594730" y="3022211"/>
                </a:lnTo>
                <a:lnTo>
                  <a:pt x="594704" y="3022706"/>
                </a:lnTo>
                <a:lnTo>
                  <a:pt x="577585" y="3021080"/>
                </a:lnTo>
                <a:cubicBezTo>
                  <a:pt x="545211" y="3020553"/>
                  <a:pt x="513331" y="3017572"/>
                  <a:pt x="482159" y="3012018"/>
                </a:cubicBezTo>
                <a:cubicBezTo>
                  <a:pt x="476582" y="3012437"/>
                  <a:pt x="471253" y="3011489"/>
                  <a:pt x="465942" y="3010478"/>
                </a:cubicBezTo>
                <a:lnTo>
                  <a:pt x="465826" y="3009330"/>
                </a:lnTo>
                <a:cubicBezTo>
                  <a:pt x="286401" y="2979630"/>
                  <a:pt x="126428" y="2894586"/>
                  <a:pt x="5028" y="2772859"/>
                </a:cubicBezTo>
                <a:close/>
                <a:moveTo>
                  <a:pt x="0" y="3835888"/>
                </a:moveTo>
                <a:lnTo>
                  <a:pt x="0" y="3704734"/>
                </a:lnTo>
                <a:lnTo>
                  <a:pt x="9314" y="3702032"/>
                </a:lnTo>
                <a:cubicBezTo>
                  <a:pt x="235521" y="3618257"/>
                  <a:pt x="405837" y="3425697"/>
                  <a:pt x="452453" y="3190516"/>
                </a:cubicBezTo>
                <a:cubicBezTo>
                  <a:pt x="280459" y="3227190"/>
                  <a:pt x="132038" y="3324188"/>
                  <a:pt x="31903" y="3457400"/>
                </a:cubicBezTo>
                <a:lnTo>
                  <a:pt x="0" y="3506992"/>
                </a:lnTo>
                <a:lnTo>
                  <a:pt x="0" y="3300549"/>
                </a:lnTo>
                <a:lnTo>
                  <a:pt x="5025" y="3294705"/>
                </a:lnTo>
                <a:cubicBezTo>
                  <a:pt x="126426" y="3173934"/>
                  <a:pt x="286398" y="3089558"/>
                  <a:pt x="465823" y="3060092"/>
                </a:cubicBezTo>
                <a:lnTo>
                  <a:pt x="465940" y="3058953"/>
                </a:lnTo>
                <a:cubicBezTo>
                  <a:pt x="471249" y="3057951"/>
                  <a:pt x="476577" y="3057010"/>
                  <a:pt x="482153" y="3057426"/>
                </a:cubicBezTo>
                <a:cubicBezTo>
                  <a:pt x="513336" y="3051913"/>
                  <a:pt x="545229" y="3048955"/>
                  <a:pt x="577614" y="3048432"/>
                </a:cubicBezTo>
                <a:lnTo>
                  <a:pt x="594702" y="3046822"/>
                </a:lnTo>
                <a:lnTo>
                  <a:pt x="594728" y="3047312"/>
                </a:lnTo>
                <a:lnTo>
                  <a:pt x="595226" y="3047280"/>
                </a:lnTo>
                <a:lnTo>
                  <a:pt x="595820" y="3058630"/>
                </a:lnTo>
                <a:cubicBezTo>
                  <a:pt x="595820" y="3064266"/>
                  <a:pt x="595761" y="3069889"/>
                  <a:pt x="594449" y="3075472"/>
                </a:cubicBezTo>
                <a:cubicBezTo>
                  <a:pt x="594491" y="3106561"/>
                  <a:pt x="592041" y="3137210"/>
                  <a:pt x="586982" y="3167222"/>
                </a:cubicBezTo>
                <a:lnTo>
                  <a:pt x="586444" y="3173846"/>
                </a:lnTo>
                <a:cubicBezTo>
                  <a:pt x="586274" y="3173851"/>
                  <a:pt x="586106" y="3173856"/>
                  <a:pt x="585938" y="3173908"/>
                </a:cubicBezTo>
                <a:cubicBezTo>
                  <a:pt x="541948" y="3480240"/>
                  <a:pt x="321278" y="3731813"/>
                  <a:pt x="26396" y="3829400"/>
                </a:cubicBezTo>
                <a:close/>
                <a:moveTo>
                  <a:pt x="0" y="4056079"/>
                </a:moveTo>
                <a:lnTo>
                  <a:pt x="0" y="3923091"/>
                </a:lnTo>
                <a:lnTo>
                  <a:pt x="9850" y="3925425"/>
                </a:lnTo>
                <a:cubicBezTo>
                  <a:pt x="194718" y="3982914"/>
                  <a:pt x="351664" y="4101018"/>
                  <a:pt x="456028" y="4255797"/>
                </a:cubicBezTo>
                <a:lnTo>
                  <a:pt x="484473" y="4305008"/>
                </a:lnTo>
                <a:lnTo>
                  <a:pt x="333423" y="4305008"/>
                </a:lnTo>
                <a:lnTo>
                  <a:pt x="281300" y="4241205"/>
                </a:lnTo>
                <a:cubicBezTo>
                  <a:pt x="223282" y="4178491"/>
                  <a:pt x="153561" y="4126262"/>
                  <a:pt x="75476" y="4087725"/>
                </a:cubicBezTo>
                <a:close/>
                <a:moveTo>
                  <a:pt x="0" y="4305008"/>
                </a:moveTo>
                <a:lnTo>
                  <a:pt x="0" y="4256099"/>
                </a:lnTo>
                <a:lnTo>
                  <a:pt x="8327" y="4271827"/>
                </a:lnTo>
                <a:lnTo>
                  <a:pt x="35009" y="430500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98D95174-B5F2-424A-8183-654A5064D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4000" y="-2"/>
            <a:ext cx="164592"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D368A96-A16E-42CE-842C-9166E567B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8592" y="620720"/>
            <a:ext cx="7323231" cy="5593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5FBBDC-7537-65F4-E610-979A9DCE58F7}"/>
              </a:ext>
            </a:extLst>
          </p:cNvPr>
          <p:cNvSpPr>
            <a:spLocks noGrp="1"/>
          </p:cNvSpPr>
          <p:nvPr>
            <p:ph type="title"/>
          </p:nvPr>
        </p:nvSpPr>
        <p:spPr>
          <a:xfrm>
            <a:off x="4542188" y="942449"/>
            <a:ext cx="6681323" cy="1470249"/>
          </a:xfrm>
        </p:spPr>
        <p:txBody>
          <a:bodyPr>
            <a:normAutofit/>
          </a:bodyPr>
          <a:lstStyle/>
          <a:p>
            <a:r>
              <a:rPr lang="en-US" dirty="0"/>
              <a:t>Team Work:</a:t>
            </a:r>
          </a:p>
        </p:txBody>
      </p:sp>
      <p:cxnSp>
        <p:nvCxnSpPr>
          <p:cNvPr id="16" name="Straight Connector 15">
            <a:extLst>
              <a:ext uri="{FF2B5EF4-FFF2-40B4-BE49-F238E27FC236}">
                <a16:creationId xmlns:a16="http://schemas.microsoft.com/office/drawing/2014/main" id="{E350D170-418B-4A22-8B98-15EF799FD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98367" y="2573573"/>
            <a:ext cx="658368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4" name="Table 4">
            <a:extLst>
              <a:ext uri="{FF2B5EF4-FFF2-40B4-BE49-F238E27FC236}">
                <a16:creationId xmlns:a16="http://schemas.microsoft.com/office/drawing/2014/main" id="{5137403D-04FA-AFF4-063E-913D30091AEC}"/>
              </a:ext>
            </a:extLst>
          </p:cNvPr>
          <p:cNvGraphicFramePr>
            <a:graphicFrameLocks noGrp="1"/>
          </p:cNvGraphicFramePr>
          <p:nvPr>
            <p:extLst>
              <p:ext uri="{D42A27DB-BD31-4B8C-83A1-F6EECF244321}">
                <p14:modId xmlns:p14="http://schemas.microsoft.com/office/powerpoint/2010/main" val="1573511455"/>
              </p:ext>
            </p:extLst>
          </p:nvPr>
        </p:nvGraphicFramePr>
        <p:xfrm>
          <a:off x="4598367" y="3243399"/>
          <a:ext cx="6583680" cy="2281920"/>
        </p:xfrm>
        <a:graphic>
          <a:graphicData uri="http://schemas.openxmlformats.org/drawingml/2006/table">
            <a:tbl>
              <a:tblPr rtl="1" firstRow="1" bandRow="1">
                <a:tableStyleId>{5C22544A-7EE6-4342-B048-85BDC9FD1C3A}</a:tableStyleId>
              </a:tblPr>
              <a:tblGrid>
                <a:gridCol w="3291840">
                  <a:extLst>
                    <a:ext uri="{9D8B030D-6E8A-4147-A177-3AD203B41FA5}">
                      <a16:colId xmlns:a16="http://schemas.microsoft.com/office/drawing/2014/main" val="530370023"/>
                    </a:ext>
                  </a:extLst>
                </a:gridCol>
                <a:gridCol w="3291840">
                  <a:extLst>
                    <a:ext uri="{9D8B030D-6E8A-4147-A177-3AD203B41FA5}">
                      <a16:colId xmlns:a16="http://schemas.microsoft.com/office/drawing/2014/main" val="3001395712"/>
                    </a:ext>
                  </a:extLst>
                </a:gridCol>
              </a:tblGrid>
              <a:tr h="570480">
                <a:tc gridSpan="2">
                  <a:txBody>
                    <a:bodyPr/>
                    <a:lstStyle/>
                    <a:p>
                      <a:pPr algn="ctr"/>
                      <a:r>
                        <a:rPr lang="ar-SA" sz="2800" dirty="0">
                          <a:solidFill>
                            <a:srgbClr val="002060"/>
                          </a:solidFill>
                        </a:rPr>
                        <a:t>يوسف طارق عبدالمعبود البارودى</a:t>
                      </a:r>
                      <a:endParaRPr lang="en-US" sz="2800" dirty="0">
                        <a:solidFill>
                          <a:srgbClr val="002060"/>
                        </a:solidFill>
                      </a:endParaRPr>
                    </a:p>
                  </a:txBody>
                  <a:tcPr anchor="ctr"/>
                </a:tc>
                <a:tc hMerge="1">
                  <a:txBody>
                    <a:bodyPr/>
                    <a:lstStyle/>
                    <a:p>
                      <a:endParaRPr lang="en-US" dirty="0"/>
                    </a:p>
                  </a:txBody>
                  <a:tcPr/>
                </a:tc>
                <a:extLst>
                  <a:ext uri="{0D108BD9-81ED-4DB2-BD59-A6C34878D82A}">
                    <a16:rowId xmlns:a16="http://schemas.microsoft.com/office/drawing/2014/main" val="4230532812"/>
                  </a:ext>
                </a:extLst>
              </a:tr>
              <a:tr h="570480">
                <a:tc>
                  <a:txBody>
                    <a:bodyPr/>
                    <a:lstStyle/>
                    <a:p>
                      <a:pPr algn="ctr"/>
                      <a:r>
                        <a:rPr lang="ar-SA" b="1" dirty="0">
                          <a:solidFill>
                            <a:srgbClr val="002060"/>
                          </a:solidFill>
                        </a:rPr>
                        <a:t>علي أسامة عابدين عمر</a:t>
                      </a:r>
                      <a:endParaRPr lang="en-US" b="1" dirty="0">
                        <a:solidFill>
                          <a:srgbClr val="002060"/>
                        </a:solidFill>
                      </a:endParaRPr>
                    </a:p>
                  </a:txBody>
                  <a:tcPr anchor="ctr"/>
                </a:tc>
                <a:tc>
                  <a:txBody>
                    <a:bodyPr/>
                    <a:lstStyle/>
                    <a:p>
                      <a:pPr algn="ctr"/>
                      <a:r>
                        <a:rPr lang="ar-SA" b="1" dirty="0">
                          <a:solidFill>
                            <a:srgbClr val="002060"/>
                          </a:solidFill>
                        </a:rPr>
                        <a:t>حنين أمجد احمد فؤاد عمر</a:t>
                      </a:r>
                      <a:endParaRPr lang="en-US" b="1" dirty="0">
                        <a:solidFill>
                          <a:srgbClr val="002060"/>
                        </a:solidFill>
                      </a:endParaRPr>
                    </a:p>
                  </a:txBody>
                  <a:tcPr anchor="ctr"/>
                </a:tc>
                <a:extLst>
                  <a:ext uri="{0D108BD9-81ED-4DB2-BD59-A6C34878D82A}">
                    <a16:rowId xmlns:a16="http://schemas.microsoft.com/office/drawing/2014/main" val="2232630137"/>
                  </a:ext>
                </a:extLst>
              </a:tr>
              <a:tr h="570480">
                <a:tc>
                  <a:txBody>
                    <a:bodyPr/>
                    <a:lstStyle/>
                    <a:p>
                      <a:pPr algn="ctr"/>
                      <a:r>
                        <a:rPr lang="ar-SA" b="1" dirty="0">
                          <a:solidFill>
                            <a:srgbClr val="002060"/>
                          </a:solidFill>
                        </a:rPr>
                        <a:t>مهند أيمن صلاح عبدالفتاح</a:t>
                      </a:r>
                      <a:endParaRPr lang="en-US" b="1" dirty="0">
                        <a:solidFill>
                          <a:srgbClr val="002060"/>
                        </a:solidFill>
                      </a:endParaRPr>
                    </a:p>
                  </a:txBody>
                  <a:tcPr anchor="ctr"/>
                </a:tc>
                <a:tc>
                  <a:txBody>
                    <a:bodyPr/>
                    <a:lstStyle/>
                    <a:p>
                      <a:pPr algn="ctr"/>
                      <a:r>
                        <a:rPr lang="ar-SA" b="1" dirty="0">
                          <a:solidFill>
                            <a:srgbClr val="002060"/>
                          </a:solidFill>
                        </a:rPr>
                        <a:t>آية الله هشام كمال</a:t>
                      </a:r>
                      <a:endParaRPr lang="en-US" b="1" dirty="0">
                        <a:solidFill>
                          <a:srgbClr val="002060"/>
                        </a:solidFill>
                      </a:endParaRPr>
                    </a:p>
                  </a:txBody>
                  <a:tcPr anchor="ctr"/>
                </a:tc>
                <a:extLst>
                  <a:ext uri="{0D108BD9-81ED-4DB2-BD59-A6C34878D82A}">
                    <a16:rowId xmlns:a16="http://schemas.microsoft.com/office/drawing/2014/main" val="3369327332"/>
                  </a:ext>
                </a:extLst>
              </a:tr>
              <a:tr h="570480">
                <a:tc>
                  <a:txBody>
                    <a:bodyPr/>
                    <a:lstStyle/>
                    <a:p>
                      <a:pPr algn="ctr"/>
                      <a:r>
                        <a:rPr lang="ar-SA" b="1" dirty="0">
                          <a:solidFill>
                            <a:srgbClr val="002060"/>
                          </a:solidFill>
                        </a:rPr>
                        <a:t>رومانى نصرت شوقي جرجس</a:t>
                      </a:r>
                      <a:endParaRPr lang="en-US" b="1" dirty="0">
                        <a:solidFill>
                          <a:srgbClr val="002060"/>
                        </a:solidFill>
                      </a:endParaRPr>
                    </a:p>
                  </a:txBody>
                  <a:tcPr anchor="ctr"/>
                </a:tc>
                <a:tc>
                  <a:txBody>
                    <a:bodyPr/>
                    <a:lstStyle/>
                    <a:p>
                      <a:pPr algn="ctr"/>
                      <a:r>
                        <a:rPr lang="ar-SA" b="1" dirty="0">
                          <a:solidFill>
                            <a:srgbClr val="002060"/>
                          </a:solidFill>
                        </a:rPr>
                        <a:t>مها مصبح عبدالله مصطفى</a:t>
                      </a:r>
                      <a:endParaRPr lang="en-US" b="1" dirty="0">
                        <a:solidFill>
                          <a:srgbClr val="002060"/>
                        </a:solidFill>
                      </a:endParaRPr>
                    </a:p>
                  </a:txBody>
                  <a:tcPr anchor="ctr"/>
                </a:tc>
                <a:extLst>
                  <a:ext uri="{0D108BD9-81ED-4DB2-BD59-A6C34878D82A}">
                    <a16:rowId xmlns:a16="http://schemas.microsoft.com/office/drawing/2014/main" val="3668211350"/>
                  </a:ext>
                </a:extLst>
              </a:tr>
            </a:tbl>
          </a:graphicData>
        </a:graphic>
      </p:graphicFrame>
    </p:spTree>
    <p:extLst>
      <p:ext uri="{BB962C8B-B14F-4D97-AF65-F5344CB8AC3E}">
        <p14:creationId xmlns:p14="http://schemas.microsoft.com/office/powerpoint/2010/main" val="53820600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CA73784B-AC76-4BAD-93AF-C72D0EDFD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91C48E-4BD9-B3DC-C49C-EF3852695D8A}"/>
              </a:ext>
            </a:extLst>
          </p:cNvPr>
          <p:cNvSpPr>
            <a:spLocks noGrp="1"/>
          </p:cNvSpPr>
          <p:nvPr>
            <p:ph type="title"/>
          </p:nvPr>
        </p:nvSpPr>
        <p:spPr>
          <a:xfrm>
            <a:off x="636805" y="640080"/>
            <a:ext cx="3378099" cy="3034857"/>
          </a:xfrm>
        </p:spPr>
        <p:txBody>
          <a:bodyPr vert="horz" lIns="91440" tIns="45720" rIns="91440" bIns="45720" rtlCol="0" anchor="b">
            <a:normAutofit/>
          </a:bodyPr>
          <a:lstStyle/>
          <a:p>
            <a:pPr algn="r"/>
            <a:r>
              <a:rPr lang="en-US" sz="4400" kern="1200" cap="all" spc="200" baseline="0">
                <a:solidFill>
                  <a:schemeClr val="tx1">
                    <a:lumMod val="95000"/>
                    <a:lumOff val="5000"/>
                  </a:schemeClr>
                </a:solidFill>
                <a:latin typeface="+mj-lt"/>
                <a:ea typeface="+mj-ea"/>
                <a:cs typeface="+mj-cs"/>
              </a:rPr>
              <a:t>Random Forest Classifier Performance</a:t>
            </a:r>
          </a:p>
        </p:txBody>
      </p:sp>
      <p:cxnSp>
        <p:nvCxnSpPr>
          <p:cNvPr id="18" name="Straight Connector 17">
            <a:extLst>
              <a:ext uri="{FF2B5EF4-FFF2-40B4-BE49-F238E27FC236}">
                <a16:creationId xmlns:a16="http://schemas.microsoft.com/office/drawing/2014/main" id="{811DCF04-0C7C-44FC-8246-FC8D736B1A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0698" y="3765314"/>
            <a:ext cx="32004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graph of a number of estimators&#10;&#10;Description automatically generated with low confidence">
            <a:extLst>
              <a:ext uri="{FF2B5EF4-FFF2-40B4-BE49-F238E27FC236}">
                <a16:creationId xmlns:a16="http://schemas.microsoft.com/office/drawing/2014/main" id="{905B1D15-C151-D904-280E-308F1994CB25}"/>
              </a:ext>
            </a:extLst>
          </p:cNvPr>
          <p:cNvPicPr>
            <a:picLocks noChangeAspect="1"/>
          </p:cNvPicPr>
          <p:nvPr/>
        </p:nvPicPr>
        <p:blipFill>
          <a:blip r:embed="rId2"/>
          <a:stretch>
            <a:fillRect/>
          </a:stretch>
        </p:blipFill>
        <p:spPr>
          <a:xfrm>
            <a:off x="4654984" y="1067288"/>
            <a:ext cx="6896936" cy="4724400"/>
          </a:xfrm>
          <a:prstGeom prst="rect">
            <a:avLst/>
          </a:prstGeom>
        </p:spPr>
      </p:pic>
    </p:spTree>
    <p:extLst>
      <p:ext uri="{BB962C8B-B14F-4D97-AF65-F5344CB8AC3E}">
        <p14:creationId xmlns:p14="http://schemas.microsoft.com/office/powerpoint/2010/main" val="2748681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23416DF-B283-4D9F-A625-146552CA9E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5">
            <a:extLst>
              <a:ext uri="{FF2B5EF4-FFF2-40B4-BE49-F238E27FC236}">
                <a16:creationId xmlns:a16="http://schemas.microsoft.com/office/drawing/2014/main" id="{73834904-4D9B-41F7-8DA6-0709FD9F7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C00D1207-ECAF-48E9-8834-2CE4D21982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A8B5B693-C595-4524-A03C-B775B6BE5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1D3A94A-6335-8C2E-CEDF-7069E76A8E73}"/>
              </a:ext>
            </a:extLst>
          </p:cNvPr>
          <p:cNvPicPr>
            <a:picLocks noChangeAspect="1"/>
          </p:cNvPicPr>
          <p:nvPr/>
        </p:nvPicPr>
        <p:blipFill>
          <a:blip r:embed="rId2"/>
          <a:stretch>
            <a:fillRect/>
          </a:stretch>
        </p:blipFill>
        <p:spPr>
          <a:xfrm>
            <a:off x="0" y="1098428"/>
            <a:ext cx="7675757" cy="3145080"/>
          </a:xfrm>
          <a:prstGeom prst="rect">
            <a:avLst/>
          </a:prstGeom>
        </p:spPr>
      </p:pic>
      <p:pic>
        <p:nvPicPr>
          <p:cNvPr id="7" name="Picture 6">
            <a:extLst>
              <a:ext uri="{FF2B5EF4-FFF2-40B4-BE49-F238E27FC236}">
                <a16:creationId xmlns:a16="http://schemas.microsoft.com/office/drawing/2014/main" id="{697CFAAD-50FD-6F9F-8803-2EF7F83C51D9}"/>
              </a:ext>
            </a:extLst>
          </p:cNvPr>
          <p:cNvPicPr>
            <a:picLocks noChangeAspect="1"/>
          </p:cNvPicPr>
          <p:nvPr/>
        </p:nvPicPr>
        <p:blipFill>
          <a:blip r:embed="rId3"/>
          <a:stretch>
            <a:fillRect/>
          </a:stretch>
        </p:blipFill>
        <p:spPr>
          <a:xfrm>
            <a:off x="7675757" y="1249259"/>
            <a:ext cx="4485767" cy="2994249"/>
          </a:xfrm>
          <a:prstGeom prst="rect">
            <a:avLst/>
          </a:prstGeom>
        </p:spPr>
      </p:pic>
      <p:sp>
        <p:nvSpPr>
          <p:cNvPr id="20" name="Rectangle 19">
            <a:extLst>
              <a:ext uri="{FF2B5EF4-FFF2-40B4-BE49-F238E27FC236}">
                <a16:creationId xmlns:a16="http://schemas.microsoft.com/office/drawing/2014/main" id="{211CBF94-6002-4EC8-9498-6AC47E680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275" y="4676775"/>
            <a:ext cx="10917644" cy="15469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26E808-69DA-3750-69FA-22062AB5F32B}"/>
              </a:ext>
            </a:extLst>
          </p:cNvPr>
          <p:cNvSpPr>
            <a:spLocks noGrp="1"/>
          </p:cNvSpPr>
          <p:nvPr>
            <p:ph type="title"/>
          </p:nvPr>
        </p:nvSpPr>
        <p:spPr>
          <a:xfrm>
            <a:off x="952500" y="4773068"/>
            <a:ext cx="7277100" cy="1354365"/>
          </a:xfrm>
        </p:spPr>
        <p:txBody>
          <a:bodyPr vert="horz" lIns="91440" tIns="45720" rIns="91440" bIns="45720" rtlCol="0" anchor="ctr">
            <a:normAutofit/>
          </a:bodyPr>
          <a:lstStyle/>
          <a:p>
            <a:pPr algn="r"/>
            <a:r>
              <a:rPr lang="en-US" spc="200">
                <a:solidFill>
                  <a:srgbClr val="FFFFFF"/>
                </a:solidFill>
              </a:rPr>
              <a:t>Report &amp; Confusion Matrix</a:t>
            </a:r>
          </a:p>
        </p:txBody>
      </p:sp>
      <p:cxnSp>
        <p:nvCxnSpPr>
          <p:cNvPr id="22" name="Straight Connector 21">
            <a:extLst>
              <a:ext uri="{FF2B5EF4-FFF2-40B4-BE49-F238E27FC236}">
                <a16:creationId xmlns:a16="http://schemas.microsoft.com/office/drawing/2014/main" id="{981A7DF2-B382-4775-B387-03B45F29E9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499305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6900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2" name="Straight Connector 13">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07CC06F-47D0-B932-251B-30F4A19952A6}"/>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kern="1200" cap="all" spc="200" baseline="0" dirty="0">
                <a:solidFill>
                  <a:schemeClr val="tx1">
                    <a:lumMod val="95000"/>
                    <a:lumOff val="5000"/>
                  </a:schemeClr>
                </a:solidFill>
                <a:latin typeface="+mj-lt"/>
                <a:ea typeface="+mj-ea"/>
                <a:cs typeface="+mj-cs"/>
              </a:rPr>
              <a:t>Logistic Regression Classifier - Tuning</a:t>
            </a:r>
          </a:p>
        </p:txBody>
      </p:sp>
      <p:sp useBgFill="1">
        <p:nvSpPr>
          <p:cNvPr id="23" name="Rectangle 15">
            <a:extLst>
              <a:ext uri="{FF2B5EF4-FFF2-40B4-BE49-F238E27FC236}">
                <a16:creationId xmlns:a16="http://schemas.microsoft.com/office/drawing/2014/main" id="{C6D18C07-B1F9-42F0-8956-B88FC37A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 program&#10;&#10;Description automatically generated with low confidence">
            <a:extLst>
              <a:ext uri="{FF2B5EF4-FFF2-40B4-BE49-F238E27FC236}">
                <a16:creationId xmlns:a16="http://schemas.microsoft.com/office/drawing/2014/main" id="{6F0CD59B-602D-EDDF-EDAE-7CD0BD300629}"/>
              </a:ext>
            </a:extLst>
          </p:cNvPr>
          <p:cNvPicPr>
            <a:picLocks noChangeAspect="1"/>
          </p:cNvPicPr>
          <p:nvPr/>
        </p:nvPicPr>
        <p:blipFill>
          <a:blip r:embed="rId2"/>
          <a:stretch>
            <a:fillRect/>
          </a:stretch>
        </p:blipFill>
        <p:spPr>
          <a:xfrm>
            <a:off x="1675211" y="640080"/>
            <a:ext cx="8835773" cy="3931920"/>
          </a:xfrm>
          <a:prstGeom prst="rect">
            <a:avLst/>
          </a:prstGeom>
        </p:spPr>
      </p:pic>
    </p:spTree>
    <p:extLst>
      <p:ext uri="{BB962C8B-B14F-4D97-AF65-F5344CB8AC3E}">
        <p14:creationId xmlns:p14="http://schemas.microsoft.com/office/powerpoint/2010/main" val="14101270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CA73784B-AC76-4BAD-93AF-C72D0EDFD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3B3A5A-7A59-0322-1E69-D9F04232622A}"/>
              </a:ext>
            </a:extLst>
          </p:cNvPr>
          <p:cNvSpPr>
            <a:spLocks noGrp="1"/>
          </p:cNvSpPr>
          <p:nvPr>
            <p:ph type="title"/>
          </p:nvPr>
        </p:nvSpPr>
        <p:spPr>
          <a:xfrm>
            <a:off x="636805" y="640080"/>
            <a:ext cx="3378099" cy="3034857"/>
          </a:xfrm>
        </p:spPr>
        <p:txBody>
          <a:bodyPr vert="horz" lIns="91440" tIns="45720" rIns="91440" bIns="45720" rtlCol="0" anchor="b">
            <a:normAutofit/>
          </a:bodyPr>
          <a:lstStyle/>
          <a:p>
            <a:pPr algn="r"/>
            <a:r>
              <a:rPr lang="en-US" sz="4400" kern="1200" cap="all" spc="200" baseline="0">
                <a:solidFill>
                  <a:schemeClr val="tx1">
                    <a:lumMod val="95000"/>
                    <a:lumOff val="5000"/>
                  </a:schemeClr>
                </a:solidFill>
                <a:latin typeface="+mj-lt"/>
                <a:ea typeface="+mj-ea"/>
                <a:cs typeface="+mj-cs"/>
              </a:rPr>
              <a:t>Logistic Regression Classifier Performance</a:t>
            </a:r>
          </a:p>
        </p:txBody>
      </p:sp>
      <p:cxnSp>
        <p:nvCxnSpPr>
          <p:cNvPr id="18" name="Straight Connector 17">
            <a:extLst>
              <a:ext uri="{FF2B5EF4-FFF2-40B4-BE49-F238E27FC236}">
                <a16:creationId xmlns:a16="http://schemas.microsoft.com/office/drawing/2014/main" id="{811DCF04-0C7C-44FC-8246-FC8D736B1A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0698" y="3765314"/>
            <a:ext cx="32004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094A2D6-7386-97A2-87FB-47F73BBA125F}"/>
              </a:ext>
            </a:extLst>
          </p:cNvPr>
          <p:cNvPicPr>
            <a:picLocks noChangeAspect="1"/>
          </p:cNvPicPr>
          <p:nvPr/>
        </p:nvPicPr>
        <p:blipFill>
          <a:blip r:embed="rId2"/>
          <a:stretch>
            <a:fillRect/>
          </a:stretch>
        </p:blipFill>
        <p:spPr>
          <a:xfrm>
            <a:off x="4654984" y="886243"/>
            <a:ext cx="6896936" cy="5086489"/>
          </a:xfrm>
          <a:prstGeom prst="rect">
            <a:avLst/>
          </a:prstGeom>
        </p:spPr>
      </p:pic>
    </p:spTree>
    <p:extLst>
      <p:ext uri="{BB962C8B-B14F-4D97-AF65-F5344CB8AC3E}">
        <p14:creationId xmlns:p14="http://schemas.microsoft.com/office/powerpoint/2010/main" val="352478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23416DF-B283-4D9F-A625-146552CA9E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5">
            <a:extLst>
              <a:ext uri="{FF2B5EF4-FFF2-40B4-BE49-F238E27FC236}">
                <a16:creationId xmlns:a16="http://schemas.microsoft.com/office/drawing/2014/main" id="{73834904-4D9B-41F7-8DA6-0709FD9F7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C00D1207-ECAF-48E9-8834-2CE4D21982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A8B5B693-C595-4524-A03C-B775B6BE5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1A2057D-D911-F8C7-EF8C-A1690995D750}"/>
              </a:ext>
            </a:extLst>
          </p:cNvPr>
          <p:cNvPicPr>
            <a:picLocks noChangeAspect="1"/>
          </p:cNvPicPr>
          <p:nvPr/>
        </p:nvPicPr>
        <p:blipFill>
          <a:blip r:embed="rId2"/>
          <a:stretch>
            <a:fillRect/>
          </a:stretch>
        </p:blipFill>
        <p:spPr>
          <a:xfrm>
            <a:off x="397572" y="983234"/>
            <a:ext cx="7675757" cy="3245612"/>
          </a:xfrm>
          <a:prstGeom prst="rect">
            <a:avLst/>
          </a:prstGeom>
        </p:spPr>
      </p:pic>
      <p:pic>
        <p:nvPicPr>
          <p:cNvPr id="7" name="Picture 6">
            <a:extLst>
              <a:ext uri="{FF2B5EF4-FFF2-40B4-BE49-F238E27FC236}">
                <a16:creationId xmlns:a16="http://schemas.microsoft.com/office/drawing/2014/main" id="{C0B6C69E-C49C-B7BF-40F1-EFDAA0DAC2DF}"/>
              </a:ext>
            </a:extLst>
          </p:cNvPr>
          <p:cNvPicPr>
            <a:picLocks noChangeAspect="1"/>
          </p:cNvPicPr>
          <p:nvPr/>
        </p:nvPicPr>
        <p:blipFill>
          <a:blip r:embed="rId3"/>
          <a:stretch>
            <a:fillRect/>
          </a:stretch>
        </p:blipFill>
        <p:spPr>
          <a:xfrm>
            <a:off x="8073329" y="1360556"/>
            <a:ext cx="3873575" cy="2868290"/>
          </a:xfrm>
          <a:prstGeom prst="rect">
            <a:avLst/>
          </a:prstGeom>
        </p:spPr>
      </p:pic>
      <p:sp>
        <p:nvSpPr>
          <p:cNvPr id="20" name="Rectangle 19">
            <a:extLst>
              <a:ext uri="{FF2B5EF4-FFF2-40B4-BE49-F238E27FC236}">
                <a16:creationId xmlns:a16="http://schemas.microsoft.com/office/drawing/2014/main" id="{211CBF94-6002-4EC8-9498-6AC47E680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275" y="4676775"/>
            <a:ext cx="10917644" cy="15469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ED9E03-8ECB-B78F-632A-9872E4237642}"/>
              </a:ext>
            </a:extLst>
          </p:cNvPr>
          <p:cNvSpPr>
            <a:spLocks noGrp="1"/>
          </p:cNvSpPr>
          <p:nvPr>
            <p:ph type="title"/>
          </p:nvPr>
        </p:nvSpPr>
        <p:spPr>
          <a:xfrm>
            <a:off x="952500" y="4773068"/>
            <a:ext cx="7277100" cy="1354365"/>
          </a:xfrm>
        </p:spPr>
        <p:txBody>
          <a:bodyPr vert="horz" lIns="91440" tIns="45720" rIns="91440" bIns="45720" rtlCol="0" anchor="ctr">
            <a:normAutofit/>
          </a:bodyPr>
          <a:lstStyle/>
          <a:p>
            <a:pPr algn="r"/>
            <a:r>
              <a:rPr lang="en-US" spc="200">
                <a:solidFill>
                  <a:srgbClr val="FFFFFF"/>
                </a:solidFill>
              </a:rPr>
              <a:t>Report &amp; Confusion Matrix</a:t>
            </a:r>
          </a:p>
        </p:txBody>
      </p:sp>
      <p:cxnSp>
        <p:nvCxnSpPr>
          <p:cNvPr id="22" name="Straight Connector 21">
            <a:extLst>
              <a:ext uri="{FF2B5EF4-FFF2-40B4-BE49-F238E27FC236}">
                <a16:creationId xmlns:a16="http://schemas.microsoft.com/office/drawing/2014/main" id="{981A7DF2-B382-4775-B387-03B45F29E9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499305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35640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DD02D-B99F-32AE-3411-E11DF65BC50B}"/>
              </a:ext>
            </a:extLst>
          </p:cNvPr>
          <p:cNvSpPr>
            <a:spLocks noGrp="1"/>
          </p:cNvSpPr>
          <p:nvPr>
            <p:ph type="title"/>
          </p:nvPr>
        </p:nvSpPr>
        <p:spPr/>
        <p:txBody>
          <a:bodyPr/>
          <a:lstStyle/>
          <a:p>
            <a:r>
              <a:rPr lang="en-US" dirty="0"/>
              <a:t>Multinomial Naïve Bayes</a:t>
            </a:r>
          </a:p>
        </p:txBody>
      </p:sp>
      <p:pic>
        <p:nvPicPr>
          <p:cNvPr id="5" name="Picture 4">
            <a:extLst>
              <a:ext uri="{FF2B5EF4-FFF2-40B4-BE49-F238E27FC236}">
                <a16:creationId xmlns:a16="http://schemas.microsoft.com/office/drawing/2014/main" id="{D5391014-90FA-30C7-C5CC-31245A0B00B1}"/>
              </a:ext>
            </a:extLst>
          </p:cNvPr>
          <p:cNvPicPr>
            <a:picLocks noChangeAspect="1"/>
          </p:cNvPicPr>
          <p:nvPr/>
        </p:nvPicPr>
        <p:blipFill>
          <a:blip r:embed="rId2"/>
          <a:stretch>
            <a:fillRect/>
          </a:stretch>
        </p:blipFill>
        <p:spPr>
          <a:xfrm>
            <a:off x="914401" y="2453084"/>
            <a:ext cx="10125634" cy="2428198"/>
          </a:xfrm>
          <a:prstGeom prst="rect">
            <a:avLst/>
          </a:prstGeom>
        </p:spPr>
      </p:pic>
    </p:spTree>
    <p:extLst>
      <p:ext uri="{BB962C8B-B14F-4D97-AF65-F5344CB8AC3E}">
        <p14:creationId xmlns:p14="http://schemas.microsoft.com/office/powerpoint/2010/main" val="24771636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42DD0C21-8FEE-4C18-8789-CC8ABE206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4B51757-7607-4CEA-A0EE-3C5BDC2C1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8"/>
            <a:ext cx="12188952" cy="2285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E71B82-7F19-3E6A-9449-AE4757951AFC}"/>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kern="1200" cap="all" spc="200" baseline="0">
                <a:solidFill>
                  <a:srgbClr val="FFFFFF"/>
                </a:solidFill>
                <a:latin typeface="+mj-lt"/>
                <a:ea typeface="+mj-ea"/>
                <a:cs typeface="+mj-cs"/>
              </a:rPr>
              <a:t>Multinomial Naïve Bayes Performance</a:t>
            </a:r>
          </a:p>
        </p:txBody>
      </p:sp>
      <p:pic>
        <p:nvPicPr>
          <p:cNvPr id="5" name="Picture 4" descr="A screenshot of a computer screen&#10;&#10;Description automatically generated with low confidence">
            <a:extLst>
              <a:ext uri="{FF2B5EF4-FFF2-40B4-BE49-F238E27FC236}">
                <a16:creationId xmlns:a16="http://schemas.microsoft.com/office/drawing/2014/main" id="{39F77BEA-F490-1C92-B95A-E31562AD525C}"/>
              </a:ext>
            </a:extLst>
          </p:cNvPr>
          <p:cNvPicPr>
            <a:picLocks noChangeAspect="1"/>
          </p:cNvPicPr>
          <p:nvPr/>
        </p:nvPicPr>
        <p:blipFill>
          <a:blip r:embed="rId2"/>
          <a:stretch>
            <a:fillRect/>
          </a:stretch>
        </p:blipFill>
        <p:spPr>
          <a:xfrm>
            <a:off x="2527702" y="640080"/>
            <a:ext cx="7130791" cy="3306457"/>
          </a:xfrm>
          <a:prstGeom prst="rect">
            <a:avLst/>
          </a:prstGeom>
        </p:spPr>
      </p:pic>
      <p:cxnSp>
        <p:nvCxnSpPr>
          <p:cNvPr id="20" name="Straight Connector 19">
            <a:extLst>
              <a:ext uri="{FF2B5EF4-FFF2-40B4-BE49-F238E27FC236}">
                <a16:creationId xmlns:a16="http://schemas.microsoft.com/office/drawing/2014/main" id="{FEF39256-F095-41C8-8707-6C1A665E8F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406507" y="5220212"/>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73661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23416DF-B283-4D9F-A625-146552CA9E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5">
            <a:extLst>
              <a:ext uri="{FF2B5EF4-FFF2-40B4-BE49-F238E27FC236}">
                <a16:creationId xmlns:a16="http://schemas.microsoft.com/office/drawing/2014/main" id="{73834904-4D9B-41F7-8DA6-0709FD9F7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C00D1207-ECAF-48E9-8834-2CE4D21982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A8B5B693-C595-4524-A03C-B775B6BE5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 screen&#10;&#10;Description automatically generated with low confidence">
            <a:extLst>
              <a:ext uri="{FF2B5EF4-FFF2-40B4-BE49-F238E27FC236}">
                <a16:creationId xmlns:a16="http://schemas.microsoft.com/office/drawing/2014/main" id="{6DB2BC13-8161-5C65-403B-9335DC8E08B5}"/>
              </a:ext>
            </a:extLst>
          </p:cNvPr>
          <p:cNvPicPr>
            <a:picLocks noChangeAspect="1"/>
          </p:cNvPicPr>
          <p:nvPr/>
        </p:nvPicPr>
        <p:blipFill>
          <a:blip r:embed="rId2"/>
          <a:stretch>
            <a:fillRect/>
          </a:stretch>
        </p:blipFill>
        <p:spPr>
          <a:xfrm>
            <a:off x="634275" y="665897"/>
            <a:ext cx="7675757" cy="3880285"/>
          </a:xfrm>
          <a:prstGeom prst="rect">
            <a:avLst/>
          </a:prstGeom>
        </p:spPr>
      </p:pic>
      <p:pic>
        <p:nvPicPr>
          <p:cNvPr id="7" name="Picture 6">
            <a:extLst>
              <a:ext uri="{FF2B5EF4-FFF2-40B4-BE49-F238E27FC236}">
                <a16:creationId xmlns:a16="http://schemas.microsoft.com/office/drawing/2014/main" id="{3E5573F8-2D82-C350-F003-39FD39A30C9D}"/>
              </a:ext>
            </a:extLst>
          </p:cNvPr>
          <p:cNvPicPr>
            <a:picLocks noChangeAspect="1"/>
          </p:cNvPicPr>
          <p:nvPr/>
        </p:nvPicPr>
        <p:blipFill>
          <a:blip r:embed="rId3"/>
          <a:stretch>
            <a:fillRect/>
          </a:stretch>
        </p:blipFill>
        <p:spPr>
          <a:xfrm>
            <a:off x="8047455" y="1304913"/>
            <a:ext cx="4002006" cy="2925994"/>
          </a:xfrm>
          <a:prstGeom prst="rect">
            <a:avLst/>
          </a:prstGeom>
        </p:spPr>
      </p:pic>
      <p:sp>
        <p:nvSpPr>
          <p:cNvPr id="20" name="Rectangle 19">
            <a:extLst>
              <a:ext uri="{FF2B5EF4-FFF2-40B4-BE49-F238E27FC236}">
                <a16:creationId xmlns:a16="http://schemas.microsoft.com/office/drawing/2014/main" id="{211CBF94-6002-4EC8-9498-6AC47E680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275" y="4676775"/>
            <a:ext cx="10917644" cy="15469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97370A-02C2-6834-5371-6154B3BDD420}"/>
              </a:ext>
            </a:extLst>
          </p:cNvPr>
          <p:cNvSpPr>
            <a:spLocks noGrp="1"/>
          </p:cNvSpPr>
          <p:nvPr>
            <p:ph type="title"/>
          </p:nvPr>
        </p:nvSpPr>
        <p:spPr>
          <a:xfrm>
            <a:off x="952500" y="4773068"/>
            <a:ext cx="7277100" cy="1354365"/>
          </a:xfrm>
        </p:spPr>
        <p:txBody>
          <a:bodyPr vert="horz" lIns="91440" tIns="45720" rIns="91440" bIns="45720" rtlCol="0" anchor="ctr">
            <a:normAutofit/>
          </a:bodyPr>
          <a:lstStyle/>
          <a:p>
            <a:pPr algn="r"/>
            <a:r>
              <a:rPr lang="en-US" spc="200">
                <a:solidFill>
                  <a:srgbClr val="FFFFFF"/>
                </a:solidFill>
              </a:rPr>
              <a:t>Report &amp; Confusion Matrix</a:t>
            </a:r>
          </a:p>
        </p:txBody>
      </p:sp>
      <p:cxnSp>
        <p:nvCxnSpPr>
          <p:cNvPr id="22" name="Straight Connector 21">
            <a:extLst>
              <a:ext uri="{FF2B5EF4-FFF2-40B4-BE49-F238E27FC236}">
                <a16:creationId xmlns:a16="http://schemas.microsoft.com/office/drawing/2014/main" id="{981A7DF2-B382-4775-B387-03B45F29E9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499305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7021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E0F4B-AECF-2FD2-DEA9-72EBDB6BFDF5}"/>
              </a:ext>
            </a:extLst>
          </p:cNvPr>
          <p:cNvSpPr>
            <a:spLocks noGrp="1"/>
          </p:cNvSpPr>
          <p:nvPr>
            <p:ph type="title"/>
          </p:nvPr>
        </p:nvSpPr>
        <p:spPr/>
        <p:txBody>
          <a:bodyPr/>
          <a:lstStyle/>
          <a:p>
            <a:r>
              <a:rPr lang="en-US" dirty="0"/>
              <a:t>Decision Tree Classifier</a:t>
            </a:r>
          </a:p>
        </p:txBody>
      </p:sp>
      <p:pic>
        <p:nvPicPr>
          <p:cNvPr id="5" name="Picture 4">
            <a:extLst>
              <a:ext uri="{FF2B5EF4-FFF2-40B4-BE49-F238E27FC236}">
                <a16:creationId xmlns:a16="http://schemas.microsoft.com/office/drawing/2014/main" id="{49DAFF12-DC57-5224-7668-93D05AD642CB}"/>
              </a:ext>
            </a:extLst>
          </p:cNvPr>
          <p:cNvPicPr>
            <a:picLocks noChangeAspect="1"/>
          </p:cNvPicPr>
          <p:nvPr/>
        </p:nvPicPr>
        <p:blipFill>
          <a:blip r:embed="rId2"/>
          <a:stretch>
            <a:fillRect/>
          </a:stretch>
        </p:blipFill>
        <p:spPr>
          <a:xfrm>
            <a:off x="1080045" y="2866687"/>
            <a:ext cx="10031910" cy="1499616"/>
          </a:xfrm>
          <a:prstGeom prst="rect">
            <a:avLst/>
          </a:prstGeom>
        </p:spPr>
      </p:pic>
    </p:spTree>
    <p:extLst>
      <p:ext uri="{BB962C8B-B14F-4D97-AF65-F5344CB8AC3E}">
        <p14:creationId xmlns:p14="http://schemas.microsoft.com/office/powerpoint/2010/main" val="18440773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42DD0C21-8FEE-4C18-8789-CC8ABE206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4B51757-7607-4CEA-A0EE-3C5BDC2C1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8"/>
            <a:ext cx="12188952" cy="2285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E71B82-7F19-3E6A-9449-AE4757951AFC}"/>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spc="200" dirty="0">
                <a:solidFill>
                  <a:srgbClr val="FFFFFF"/>
                </a:solidFill>
              </a:rPr>
              <a:t>Decision Tree Classifier </a:t>
            </a:r>
            <a:r>
              <a:rPr lang="en-US" kern="1200" cap="all" spc="200" baseline="0" dirty="0">
                <a:solidFill>
                  <a:srgbClr val="FFFFFF"/>
                </a:solidFill>
                <a:latin typeface="+mj-lt"/>
                <a:ea typeface="+mj-ea"/>
                <a:cs typeface="+mj-cs"/>
              </a:rPr>
              <a:t>Performance</a:t>
            </a:r>
          </a:p>
        </p:txBody>
      </p:sp>
      <p:cxnSp>
        <p:nvCxnSpPr>
          <p:cNvPr id="20" name="Straight Connector 19">
            <a:extLst>
              <a:ext uri="{FF2B5EF4-FFF2-40B4-BE49-F238E27FC236}">
                <a16:creationId xmlns:a16="http://schemas.microsoft.com/office/drawing/2014/main" id="{FEF39256-F095-41C8-8707-6C1A665E8F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406507" y="5220212"/>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3631863-0996-4045-44F8-2A61E2A1561B}"/>
              </a:ext>
            </a:extLst>
          </p:cNvPr>
          <p:cNvPicPr>
            <a:picLocks noChangeAspect="1"/>
          </p:cNvPicPr>
          <p:nvPr/>
        </p:nvPicPr>
        <p:blipFill>
          <a:blip r:embed="rId2"/>
          <a:stretch>
            <a:fillRect/>
          </a:stretch>
        </p:blipFill>
        <p:spPr>
          <a:xfrm>
            <a:off x="3216712" y="642886"/>
            <a:ext cx="6654253" cy="3583060"/>
          </a:xfrm>
          <a:prstGeom prst="rect">
            <a:avLst/>
          </a:prstGeom>
        </p:spPr>
      </p:pic>
    </p:spTree>
    <p:extLst>
      <p:ext uri="{BB962C8B-B14F-4D97-AF65-F5344CB8AC3E}">
        <p14:creationId xmlns:p14="http://schemas.microsoft.com/office/powerpoint/2010/main" val="1655599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24128" y="585216"/>
            <a:ext cx="9720072" cy="1499616"/>
          </a:xfrm>
        </p:spPr>
        <p:txBody>
          <a:bodyPr>
            <a:normAutofit/>
          </a:bodyPr>
          <a:lstStyle/>
          <a:p>
            <a:r>
              <a:rPr lang="en-US" dirty="0"/>
              <a:t>AGENDA</a:t>
            </a:r>
          </a:p>
        </p:txBody>
      </p:sp>
      <p:sp>
        <p:nvSpPr>
          <p:cNvPr id="6" name="Oval 5">
            <a:extLst>
              <a:ext uri="{FF2B5EF4-FFF2-40B4-BE49-F238E27FC236}">
                <a16:creationId xmlns:a16="http://schemas.microsoft.com/office/drawing/2014/main" id="{17E24342-95AD-77D8-583E-4291AD75B3EC}"/>
              </a:ext>
            </a:extLst>
          </p:cNvPr>
          <p:cNvSpPr/>
          <p:nvPr/>
        </p:nvSpPr>
        <p:spPr>
          <a:xfrm>
            <a:off x="149159" y="2554031"/>
            <a:ext cx="1749937" cy="1749937"/>
          </a:xfrm>
          <a:prstGeom prst="ellipse">
            <a:avLst/>
          </a:prstGeom>
          <a:solidFill>
            <a:schemeClr val="accent1"/>
          </a:solidFill>
        </p:spPr>
        <p:style>
          <a:lnRef idx="0">
            <a:schemeClr val="lt1">
              <a:alpha val="0"/>
              <a:hueOff val="0"/>
              <a:satOff val="0"/>
              <a:lumOff val="0"/>
              <a:alphaOff val="0"/>
            </a:schemeClr>
          </a:lnRef>
          <a:fillRef idx="1">
            <a:scrgbClr r="0" g="0" b="0"/>
          </a:fillRef>
          <a:effectRef idx="0">
            <a:schemeClr val="accent2">
              <a:hueOff val="0"/>
              <a:satOff val="0"/>
              <a:lumOff val="0"/>
              <a:alphaOff val="0"/>
            </a:schemeClr>
          </a:effectRef>
          <a:fontRef idx="minor"/>
        </p:style>
      </p:sp>
      <p:sp>
        <p:nvSpPr>
          <p:cNvPr id="7" name="Oval 6">
            <a:extLst>
              <a:ext uri="{FF2B5EF4-FFF2-40B4-BE49-F238E27FC236}">
                <a16:creationId xmlns:a16="http://schemas.microsoft.com/office/drawing/2014/main" id="{7F15E94A-27C4-B115-3170-08182002EEB0}"/>
              </a:ext>
            </a:extLst>
          </p:cNvPr>
          <p:cNvSpPr/>
          <p:nvPr/>
        </p:nvSpPr>
        <p:spPr>
          <a:xfrm>
            <a:off x="2773666" y="2554031"/>
            <a:ext cx="1749937" cy="1749937"/>
          </a:xfrm>
          <a:prstGeom prst="ellipse">
            <a:avLst/>
          </a:prstGeom>
          <a:solidFill>
            <a:schemeClr val="accent1"/>
          </a:solidFill>
        </p:spPr>
        <p:style>
          <a:lnRef idx="0">
            <a:schemeClr val="lt1">
              <a:alpha val="0"/>
              <a:hueOff val="0"/>
              <a:satOff val="0"/>
              <a:lumOff val="0"/>
              <a:alphaOff val="0"/>
            </a:schemeClr>
          </a:lnRef>
          <a:fillRef idx="1">
            <a:scrgbClr r="0" g="0" b="0"/>
          </a:fillRef>
          <a:effectRef idx="0">
            <a:schemeClr val="accent2">
              <a:hueOff val="0"/>
              <a:satOff val="0"/>
              <a:lumOff val="0"/>
              <a:alphaOff val="0"/>
            </a:schemeClr>
          </a:effectRef>
          <a:fontRef idx="minor"/>
        </p:style>
      </p:sp>
      <p:sp>
        <p:nvSpPr>
          <p:cNvPr id="8" name="Oval 7">
            <a:extLst>
              <a:ext uri="{FF2B5EF4-FFF2-40B4-BE49-F238E27FC236}">
                <a16:creationId xmlns:a16="http://schemas.microsoft.com/office/drawing/2014/main" id="{A9D95249-7F93-7A19-E0B7-8E8723C0570B}"/>
              </a:ext>
            </a:extLst>
          </p:cNvPr>
          <p:cNvSpPr/>
          <p:nvPr/>
        </p:nvSpPr>
        <p:spPr>
          <a:xfrm>
            <a:off x="5264778" y="2554029"/>
            <a:ext cx="1749937" cy="1749937"/>
          </a:xfrm>
          <a:prstGeom prst="ellipse">
            <a:avLst/>
          </a:prstGeom>
          <a:solidFill>
            <a:schemeClr val="accent1"/>
          </a:solidFill>
        </p:spPr>
        <p:style>
          <a:lnRef idx="0">
            <a:schemeClr val="lt1">
              <a:alpha val="0"/>
              <a:hueOff val="0"/>
              <a:satOff val="0"/>
              <a:lumOff val="0"/>
              <a:alphaOff val="0"/>
            </a:schemeClr>
          </a:lnRef>
          <a:fillRef idx="1">
            <a:scrgbClr r="0" g="0" b="0"/>
          </a:fillRef>
          <a:effectRef idx="0">
            <a:schemeClr val="accent2">
              <a:hueOff val="0"/>
              <a:satOff val="0"/>
              <a:lumOff val="0"/>
              <a:alphaOff val="0"/>
            </a:schemeClr>
          </a:effectRef>
          <a:fontRef idx="minor"/>
        </p:style>
      </p:sp>
      <p:sp>
        <p:nvSpPr>
          <p:cNvPr id="9" name="Oval 8">
            <a:extLst>
              <a:ext uri="{FF2B5EF4-FFF2-40B4-BE49-F238E27FC236}">
                <a16:creationId xmlns:a16="http://schemas.microsoft.com/office/drawing/2014/main" id="{170846AA-4985-26D8-3340-A17F9316388B}"/>
              </a:ext>
            </a:extLst>
          </p:cNvPr>
          <p:cNvSpPr/>
          <p:nvPr/>
        </p:nvSpPr>
        <p:spPr>
          <a:xfrm>
            <a:off x="7889285" y="2554030"/>
            <a:ext cx="1749937" cy="1749937"/>
          </a:xfrm>
          <a:prstGeom prst="ellipse">
            <a:avLst/>
          </a:prstGeom>
          <a:solidFill>
            <a:schemeClr val="accent1"/>
          </a:solidFill>
        </p:spPr>
        <p:style>
          <a:lnRef idx="0">
            <a:schemeClr val="lt1">
              <a:alpha val="0"/>
              <a:hueOff val="0"/>
              <a:satOff val="0"/>
              <a:lumOff val="0"/>
              <a:alphaOff val="0"/>
            </a:schemeClr>
          </a:lnRef>
          <a:fillRef idx="1">
            <a:scrgbClr r="0" g="0" b="0"/>
          </a:fillRef>
          <a:effectRef idx="0">
            <a:schemeClr val="accent2">
              <a:hueOff val="0"/>
              <a:satOff val="0"/>
              <a:lumOff val="0"/>
              <a:alphaOff val="0"/>
            </a:schemeClr>
          </a:effectRef>
          <a:fontRef idx="minor"/>
        </p:style>
      </p:sp>
      <p:sp>
        <p:nvSpPr>
          <p:cNvPr id="10" name="Oval 9">
            <a:extLst>
              <a:ext uri="{FF2B5EF4-FFF2-40B4-BE49-F238E27FC236}">
                <a16:creationId xmlns:a16="http://schemas.microsoft.com/office/drawing/2014/main" id="{B03B8683-3730-22DE-92BB-C6C203E7536D}"/>
              </a:ext>
            </a:extLst>
          </p:cNvPr>
          <p:cNvSpPr/>
          <p:nvPr/>
        </p:nvSpPr>
        <p:spPr>
          <a:xfrm>
            <a:off x="10380398" y="2580922"/>
            <a:ext cx="1749937" cy="1749937"/>
          </a:xfrm>
          <a:prstGeom prst="ellipse">
            <a:avLst/>
          </a:prstGeom>
          <a:solidFill>
            <a:schemeClr val="accent1"/>
          </a:solidFill>
        </p:spPr>
        <p:style>
          <a:lnRef idx="0">
            <a:schemeClr val="lt1">
              <a:alpha val="0"/>
              <a:hueOff val="0"/>
              <a:satOff val="0"/>
              <a:lumOff val="0"/>
              <a:alphaOff val="0"/>
            </a:schemeClr>
          </a:lnRef>
          <a:fillRef idx="1">
            <a:scrgbClr r="0" g="0" b="0"/>
          </a:fillRef>
          <a:effectRef idx="0">
            <a:schemeClr val="accent2">
              <a:hueOff val="0"/>
              <a:satOff val="0"/>
              <a:lumOff val="0"/>
              <a:alphaOff val="0"/>
            </a:schemeClr>
          </a:effectRef>
          <a:fontRef idx="minor"/>
        </p:style>
      </p:sp>
      <p:sp>
        <p:nvSpPr>
          <p:cNvPr id="11" name="TextBox 10">
            <a:extLst>
              <a:ext uri="{FF2B5EF4-FFF2-40B4-BE49-F238E27FC236}">
                <a16:creationId xmlns:a16="http://schemas.microsoft.com/office/drawing/2014/main" id="{3AD1D6D3-446D-999E-09DD-95F4F6B943E5}"/>
              </a:ext>
            </a:extLst>
          </p:cNvPr>
          <p:cNvSpPr txBox="1"/>
          <p:nvPr/>
        </p:nvSpPr>
        <p:spPr>
          <a:xfrm>
            <a:off x="0" y="4588499"/>
            <a:ext cx="2326341" cy="369332"/>
          </a:xfrm>
          <a:prstGeom prst="rect">
            <a:avLst/>
          </a:prstGeom>
          <a:noFill/>
        </p:spPr>
        <p:txBody>
          <a:bodyPr wrap="square" rtlCol="0">
            <a:spAutoFit/>
          </a:bodyPr>
          <a:lstStyle/>
          <a:p>
            <a:r>
              <a:rPr lang="en-US" b="1" dirty="0"/>
              <a:t>Data Gathering &amp; EDA</a:t>
            </a:r>
          </a:p>
        </p:txBody>
      </p:sp>
      <p:sp>
        <p:nvSpPr>
          <p:cNvPr id="12" name="TextBox 11">
            <a:extLst>
              <a:ext uri="{FF2B5EF4-FFF2-40B4-BE49-F238E27FC236}">
                <a16:creationId xmlns:a16="http://schemas.microsoft.com/office/drawing/2014/main" id="{9423FFFC-17E8-DCBA-0FD0-A225A76CB619}"/>
              </a:ext>
            </a:extLst>
          </p:cNvPr>
          <p:cNvSpPr txBox="1"/>
          <p:nvPr/>
        </p:nvSpPr>
        <p:spPr>
          <a:xfrm>
            <a:off x="2383488" y="4588499"/>
            <a:ext cx="2530290" cy="369332"/>
          </a:xfrm>
          <a:prstGeom prst="rect">
            <a:avLst/>
          </a:prstGeom>
          <a:noFill/>
        </p:spPr>
        <p:txBody>
          <a:bodyPr wrap="square" rtlCol="0">
            <a:spAutoFit/>
          </a:bodyPr>
          <a:lstStyle/>
          <a:p>
            <a:r>
              <a:rPr lang="en-US" b="1" dirty="0"/>
              <a:t>Preparation &amp; Cleaning</a:t>
            </a:r>
          </a:p>
        </p:txBody>
      </p:sp>
      <p:sp>
        <p:nvSpPr>
          <p:cNvPr id="13" name="TextBox 12">
            <a:extLst>
              <a:ext uri="{FF2B5EF4-FFF2-40B4-BE49-F238E27FC236}">
                <a16:creationId xmlns:a16="http://schemas.microsoft.com/office/drawing/2014/main" id="{89BBB800-9248-277A-6D54-1D51A87837C0}"/>
              </a:ext>
            </a:extLst>
          </p:cNvPr>
          <p:cNvSpPr txBox="1"/>
          <p:nvPr/>
        </p:nvSpPr>
        <p:spPr>
          <a:xfrm>
            <a:off x="4748276" y="4588499"/>
            <a:ext cx="3141009" cy="369332"/>
          </a:xfrm>
          <a:prstGeom prst="rect">
            <a:avLst/>
          </a:prstGeom>
          <a:noFill/>
        </p:spPr>
        <p:txBody>
          <a:bodyPr wrap="square" rtlCol="0">
            <a:spAutoFit/>
          </a:bodyPr>
          <a:lstStyle/>
          <a:p>
            <a:r>
              <a:rPr lang="en-US" b="1" dirty="0"/>
              <a:t>Preprocessing &amp; Vectorization</a:t>
            </a:r>
          </a:p>
        </p:txBody>
      </p:sp>
      <p:sp>
        <p:nvSpPr>
          <p:cNvPr id="14" name="TextBox 13">
            <a:extLst>
              <a:ext uri="{FF2B5EF4-FFF2-40B4-BE49-F238E27FC236}">
                <a16:creationId xmlns:a16="http://schemas.microsoft.com/office/drawing/2014/main" id="{F9EF8681-D57B-78D5-05C6-9F9F384E153B}"/>
              </a:ext>
            </a:extLst>
          </p:cNvPr>
          <p:cNvSpPr txBox="1"/>
          <p:nvPr/>
        </p:nvSpPr>
        <p:spPr>
          <a:xfrm>
            <a:off x="7594529" y="4588499"/>
            <a:ext cx="2339447" cy="369332"/>
          </a:xfrm>
          <a:prstGeom prst="rect">
            <a:avLst/>
          </a:prstGeom>
          <a:noFill/>
        </p:spPr>
        <p:txBody>
          <a:bodyPr wrap="square" rtlCol="0">
            <a:spAutoFit/>
          </a:bodyPr>
          <a:lstStyle/>
          <a:p>
            <a:pPr algn="ctr"/>
            <a:r>
              <a:rPr lang="en-US" b="1" dirty="0"/>
              <a:t>Modeling &amp; Train</a:t>
            </a:r>
          </a:p>
        </p:txBody>
      </p:sp>
      <p:sp>
        <p:nvSpPr>
          <p:cNvPr id="15" name="TextBox 14">
            <a:extLst>
              <a:ext uri="{FF2B5EF4-FFF2-40B4-BE49-F238E27FC236}">
                <a16:creationId xmlns:a16="http://schemas.microsoft.com/office/drawing/2014/main" id="{0EB82A99-549D-A2E7-0A49-4EBA23B64BAC}"/>
              </a:ext>
            </a:extLst>
          </p:cNvPr>
          <p:cNvSpPr txBox="1"/>
          <p:nvPr/>
        </p:nvSpPr>
        <p:spPr>
          <a:xfrm>
            <a:off x="9933976" y="4588501"/>
            <a:ext cx="2339447" cy="369332"/>
          </a:xfrm>
          <a:prstGeom prst="rect">
            <a:avLst/>
          </a:prstGeom>
          <a:noFill/>
        </p:spPr>
        <p:txBody>
          <a:bodyPr wrap="square" rtlCol="0">
            <a:spAutoFit/>
          </a:bodyPr>
          <a:lstStyle/>
          <a:p>
            <a:pPr algn="ctr"/>
            <a:r>
              <a:rPr lang="en-US" b="1" dirty="0"/>
              <a:t>Evaluation &amp; Compare</a:t>
            </a:r>
          </a:p>
        </p:txBody>
      </p:sp>
      <p:sp>
        <p:nvSpPr>
          <p:cNvPr id="16" name="Oval 15">
            <a:extLst>
              <a:ext uri="{FF2B5EF4-FFF2-40B4-BE49-F238E27FC236}">
                <a16:creationId xmlns:a16="http://schemas.microsoft.com/office/drawing/2014/main" id="{25E23D72-7759-C8BC-40BF-493390483641}"/>
              </a:ext>
            </a:extLst>
          </p:cNvPr>
          <p:cNvSpPr/>
          <p:nvPr/>
        </p:nvSpPr>
        <p:spPr>
          <a:xfrm>
            <a:off x="482548" y="2895869"/>
            <a:ext cx="1083159" cy="1066261"/>
          </a:xfrm>
          <a:prstGeom prst="ellipse">
            <a:avLst/>
          </a:prstGeom>
          <a:solidFill>
            <a:schemeClr val="bg1"/>
          </a:solidFill>
        </p:spPr>
        <p:style>
          <a:lnRef idx="0">
            <a:schemeClr val="lt1">
              <a:alpha val="0"/>
              <a:hueOff val="0"/>
              <a:satOff val="0"/>
              <a:lumOff val="0"/>
              <a:alphaOff val="0"/>
            </a:schemeClr>
          </a:lnRef>
          <a:fillRef idx="1">
            <a:scrgbClr r="0" g="0" b="0"/>
          </a:fillRef>
          <a:effectRef idx="0">
            <a:schemeClr val="accent2">
              <a:hueOff val="0"/>
              <a:satOff val="0"/>
              <a:lumOff val="0"/>
              <a:alphaOff val="0"/>
            </a:schemeClr>
          </a:effectRef>
          <a:fontRef idx="minor"/>
        </p:style>
      </p:sp>
      <p:sp>
        <p:nvSpPr>
          <p:cNvPr id="17" name="Oval 16">
            <a:extLst>
              <a:ext uri="{FF2B5EF4-FFF2-40B4-BE49-F238E27FC236}">
                <a16:creationId xmlns:a16="http://schemas.microsoft.com/office/drawing/2014/main" id="{8E520F45-A928-4562-0D63-F0CA0E39A9C3}"/>
              </a:ext>
            </a:extLst>
          </p:cNvPr>
          <p:cNvSpPr/>
          <p:nvPr/>
        </p:nvSpPr>
        <p:spPr>
          <a:xfrm>
            <a:off x="3107054" y="2922759"/>
            <a:ext cx="1083159" cy="1066261"/>
          </a:xfrm>
          <a:prstGeom prst="ellipse">
            <a:avLst/>
          </a:prstGeom>
          <a:solidFill>
            <a:schemeClr val="bg1"/>
          </a:solidFill>
        </p:spPr>
        <p:style>
          <a:lnRef idx="0">
            <a:schemeClr val="lt1">
              <a:alpha val="0"/>
              <a:hueOff val="0"/>
              <a:satOff val="0"/>
              <a:lumOff val="0"/>
              <a:alphaOff val="0"/>
            </a:schemeClr>
          </a:lnRef>
          <a:fillRef idx="1">
            <a:scrgbClr r="0" g="0" b="0"/>
          </a:fillRef>
          <a:effectRef idx="0">
            <a:schemeClr val="accent2">
              <a:hueOff val="0"/>
              <a:satOff val="0"/>
              <a:lumOff val="0"/>
              <a:alphaOff val="0"/>
            </a:schemeClr>
          </a:effectRef>
          <a:fontRef idx="minor"/>
        </p:style>
      </p:sp>
      <p:sp>
        <p:nvSpPr>
          <p:cNvPr id="18" name="Oval 17">
            <a:extLst>
              <a:ext uri="{FF2B5EF4-FFF2-40B4-BE49-F238E27FC236}">
                <a16:creationId xmlns:a16="http://schemas.microsoft.com/office/drawing/2014/main" id="{78B27DD5-1731-9900-C6D0-65735F522D8A}"/>
              </a:ext>
            </a:extLst>
          </p:cNvPr>
          <p:cNvSpPr/>
          <p:nvPr/>
        </p:nvSpPr>
        <p:spPr>
          <a:xfrm>
            <a:off x="5598166" y="2895866"/>
            <a:ext cx="1083159" cy="1066261"/>
          </a:xfrm>
          <a:prstGeom prst="ellipse">
            <a:avLst/>
          </a:prstGeom>
          <a:solidFill>
            <a:schemeClr val="bg1"/>
          </a:solidFill>
        </p:spPr>
        <p:style>
          <a:lnRef idx="0">
            <a:schemeClr val="lt1">
              <a:alpha val="0"/>
              <a:hueOff val="0"/>
              <a:satOff val="0"/>
              <a:lumOff val="0"/>
              <a:alphaOff val="0"/>
            </a:schemeClr>
          </a:lnRef>
          <a:fillRef idx="1">
            <a:scrgbClr r="0" g="0" b="0"/>
          </a:fillRef>
          <a:effectRef idx="0">
            <a:schemeClr val="accent2">
              <a:hueOff val="0"/>
              <a:satOff val="0"/>
              <a:lumOff val="0"/>
              <a:alphaOff val="0"/>
            </a:schemeClr>
          </a:effectRef>
          <a:fontRef idx="minor"/>
        </p:style>
      </p:sp>
      <p:sp>
        <p:nvSpPr>
          <p:cNvPr id="19" name="Oval 18">
            <a:extLst>
              <a:ext uri="{FF2B5EF4-FFF2-40B4-BE49-F238E27FC236}">
                <a16:creationId xmlns:a16="http://schemas.microsoft.com/office/drawing/2014/main" id="{EA5C5B7C-FAAF-E251-FCA6-CF72C3012E21}"/>
              </a:ext>
            </a:extLst>
          </p:cNvPr>
          <p:cNvSpPr/>
          <p:nvPr/>
        </p:nvSpPr>
        <p:spPr>
          <a:xfrm>
            <a:off x="8222672" y="2895865"/>
            <a:ext cx="1083159" cy="1066261"/>
          </a:xfrm>
          <a:prstGeom prst="ellipse">
            <a:avLst/>
          </a:prstGeom>
          <a:solidFill>
            <a:schemeClr val="bg1"/>
          </a:solidFill>
        </p:spPr>
        <p:style>
          <a:lnRef idx="0">
            <a:schemeClr val="lt1">
              <a:alpha val="0"/>
              <a:hueOff val="0"/>
              <a:satOff val="0"/>
              <a:lumOff val="0"/>
              <a:alphaOff val="0"/>
            </a:schemeClr>
          </a:lnRef>
          <a:fillRef idx="1">
            <a:scrgbClr r="0" g="0" b="0"/>
          </a:fillRef>
          <a:effectRef idx="0">
            <a:schemeClr val="accent2">
              <a:hueOff val="0"/>
              <a:satOff val="0"/>
              <a:lumOff val="0"/>
              <a:alphaOff val="0"/>
            </a:schemeClr>
          </a:effectRef>
          <a:fontRef idx="minor"/>
        </p:style>
      </p:sp>
      <p:sp>
        <p:nvSpPr>
          <p:cNvPr id="20" name="Oval 19">
            <a:extLst>
              <a:ext uri="{FF2B5EF4-FFF2-40B4-BE49-F238E27FC236}">
                <a16:creationId xmlns:a16="http://schemas.microsoft.com/office/drawing/2014/main" id="{8CFCDEF1-8CD9-0F0E-DD32-861F4EB0D0EC}"/>
              </a:ext>
            </a:extLst>
          </p:cNvPr>
          <p:cNvSpPr/>
          <p:nvPr/>
        </p:nvSpPr>
        <p:spPr>
          <a:xfrm>
            <a:off x="10713786" y="2895866"/>
            <a:ext cx="1083159" cy="1066261"/>
          </a:xfrm>
          <a:prstGeom prst="ellipse">
            <a:avLst/>
          </a:prstGeom>
          <a:solidFill>
            <a:schemeClr val="bg1"/>
          </a:solidFill>
        </p:spPr>
        <p:style>
          <a:lnRef idx="0">
            <a:schemeClr val="lt1">
              <a:alpha val="0"/>
              <a:hueOff val="0"/>
              <a:satOff val="0"/>
              <a:lumOff val="0"/>
              <a:alphaOff val="0"/>
            </a:schemeClr>
          </a:lnRef>
          <a:fillRef idx="1">
            <a:scrgbClr r="0" g="0" b="0"/>
          </a:fillRef>
          <a:effectRef idx="0">
            <a:schemeClr val="accent2">
              <a:hueOff val="0"/>
              <a:satOff val="0"/>
              <a:lumOff val="0"/>
              <a:alphaOff val="0"/>
            </a:schemeClr>
          </a:effectRef>
          <a:fontRef idx="minor"/>
        </p:style>
      </p:sp>
    </p:spTree>
    <p:extLst>
      <p:ext uri="{BB962C8B-B14F-4D97-AF65-F5344CB8AC3E}">
        <p14:creationId xmlns:p14="http://schemas.microsoft.com/office/powerpoint/2010/main" val="14017415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23416DF-B283-4D9F-A625-146552CA9E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5">
            <a:extLst>
              <a:ext uri="{FF2B5EF4-FFF2-40B4-BE49-F238E27FC236}">
                <a16:creationId xmlns:a16="http://schemas.microsoft.com/office/drawing/2014/main" id="{73834904-4D9B-41F7-8DA6-0709FD9F7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C00D1207-ECAF-48E9-8834-2CE4D21982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A8B5B693-C595-4524-A03C-B775B6BE5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7172537-C81E-A1CB-699B-DF000EAD6D5E}"/>
              </a:ext>
            </a:extLst>
          </p:cNvPr>
          <p:cNvPicPr>
            <a:picLocks noChangeAspect="1"/>
          </p:cNvPicPr>
          <p:nvPr/>
        </p:nvPicPr>
        <p:blipFill>
          <a:blip r:embed="rId2"/>
          <a:stretch>
            <a:fillRect/>
          </a:stretch>
        </p:blipFill>
        <p:spPr>
          <a:xfrm>
            <a:off x="634275" y="733402"/>
            <a:ext cx="7675757" cy="3745275"/>
          </a:xfrm>
          <a:prstGeom prst="rect">
            <a:avLst/>
          </a:prstGeom>
        </p:spPr>
      </p:pic>
      <p:pic>
        <p:nvPicPr>
          <p:cNvPr id="5" name="Picture 4">
            <a:extLst>
              <a:ext uri="{FF2B5EF4-FFF2-40B4-BE49-F238E27FC236}">
                <a16:creationId xmlns:a16="http://schemas.microsoft.com/office/drawing/2014/main" id="{E47E629B-1A02-22AE-021D-F9D11179E1C7}"/>
              </a:ext>
            </a:extLst>
          </p:cNvPr>
          <p:cNvPicPr>
            <a:picLocks noChangeAspect="1"/>
          </p:cNvPicPr>
          <p:nvPr/>
        </p:nvPicPr>
        <p:blipFill>
          <a:blip r:embed="rId3"/>
          <a:stretch>
            <a:fillRect/>
          </a:stretch>
        </p:blipFill>
        <p:spPr>
          <a:xfrm>
            <a:off x="7570401" y="1078814"/>
            <a:ext cx="3981518" cy="3054449"/>
          </a:xfrm>
          <a:prstGeom prst="rect">
            <a:avLst/>
          </a:prstGeom>
        </p:spPr>
      </p:pic>
      <p:sp>
        <p:nvSpPr>
          <p:cNvPr id="20" name="Rectangle 19">
            <a:extLst>
              <a:ext uri="{FF2B5EF4-FFF2-40B4-BE49-F238E27FC236}">
                <a16:creationId xmlns:a16="http://schemas.microsoft.com/office/drawing/2014/main" id="{211CBF94-6002-4EC8-9498-6AC47E680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275" y="4676775"/>
            <a:ext cx="10917644" cy="15469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7DFB81-2C90-13C8-A759-62AEEF915EA3}"/>
              </a:ext>
            </a:extLst>
          </p:cNvPr>
          <p:cNvSpPr>
            <a:spLocks noGrp="1"/>
          </p:cNvSpPr>
          <p:nvPr>
            <p:ph type="title"/>
          </p:nvPr>
        </p:nvSpPr>
        <p:spPr>
          <a:xfrm>
            <a:off x="952500" y="4773068"/>
            <a:ext cx="7277100" cy="1354365"/>
          </a:xfrm>
        </p:spPr>
        <p:txBody>
          <a:bodyPr vert="horz" lIns="91440" tIns="45720" rIns="91440" bIns="45720" rtlCol="0" anchor="ctr">
            <a:normAutofit/>
          </a:bodyPr>
          <a:lstStyle/>
          <a:p>
            <a:pPr algn="r"/>
            <a:r>
              <a:rPr lang="en-US" spc="200">
                <a:solidFill>
                  <a:srgbClr val="FFFFFF"/>
                </a:solidFill>
              </a:rPr>
              <a:t>Report &amp; Confusion Matrix</a:t>
            </a:r>
          </a:p>
        </p:txBody>
      </p:sp>
      <p:cxnSp>
        <p:nvCxnSpPr>
          <p:cNvPr id="22" name="Straight Connector 21">
            <a:extLst>
              <a:ext uri="{FF2B5EF4-FFF2-40B4-BE49-F238E27FC236}">
                <a16:creationId xmlns:a16="http://schemas.microsoft.com/office/drawing/2014/main" id="{981A7DF2-B382-4775-B387-03B45F29E9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499305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3155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9" name="Straight Connector 28">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B989F78-CF02-E0CB-DE15-21F1D69C883E}"/>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kern="1200" cap="all" spc="200" baseline="0" dirty="0">
                <a:solidFill>
                  <a:schemeClr val="tx1">
                    <a:lumMod val="95000"/>
                    <a:lumOff val="5000"/>
                  </a:schemeClr>
                </a:solidFill>
                <a:latin typeface="+mj-lt"/>
                <a:ea typeface="+mj-ea"/>
                <a:cs typeface="+mj-cs"/>
              </a:rPr>
              <a:t>Linear Support-Vector Classifier - Tuning</a:t>
            </a:r>
          </a:p>
        </p:txBody>
      </p:sp>
      <p:sp useBgFill="1">
        <p:nvSpPr>
          <p:cNvPr id="31" name="Rectangle 30">
            <a:extLst>
              <a:ext uri="{FF2B5EF4-FFF2-40B4-BE49-F238E27FC236}">
                <a16:creationId xmlns:a16="http://schemas.microsoft.com/office/drawing/2014/main" id="{C6D18C07-B1F9-42F0-8956-B88FC37A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 code&#10;&#10;Description automatically generated with medium confidence">
            <a:extLst>
              <a:ext uri="{FF2B5EF4-FFF2-40B4-BE49-F238E27FC236}">
                <a16:creationId xmlns:a16="http://schemas.microsoft.com/office/drawing/2014/main" id="{6F310813-8343-841F-B4C9-6E36AE6E0215}"/>
              </a:ext>
            </a:extLst>
          </p:cNvPr>
          <p:cNvPicPr>
            <a:picLocks noChangeAspect="1"/>
          </p:cNvPicPr>
          <p:nvPr/>
        </p:nvPicPr>
        <p:blipFill>
          <a:blip r:embed="rId2"/>
          <a:stretch>
            <a:fillRect/>
          </a:stretch>
        </p:blipFill>
        <p:spPr>
          <a:xfrm>
            <a:off x="634276" y="927452"/>
            <a:ext cx="10917644" cy="3357176"/>
          </a:xfrm>
          <a:prstGeom prst="rect">
            <a:avLst/>
          </a:prstGeom>
        </p:spPr>
      </p:pic>
    </p:spTree>
    <p:extLst>
      <p:ext uri="{BB962C8B-B14F-4D97-AF65-F5344CB8AC3E}">
        <p14:creationId xmlns:p14="http://schemas.microsoft.com/office/powerpoint/2010/main" val="14417482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9">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4" name="Straight Connector 13">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15">
            <a:extLst>
              <a:ext uri="{FF2B5EF4-FFF2-40B4-BE49-F238E27FC236}">
                <a16:creationId xmlns:a16="http://schemas.microsoft.com/office/drawing/2014/main" id="{2A85F7B3-F4E6-4FBF-B74E-43CAB468F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C9C912-B730-D93F-0D78-D5AEEEF128C2}"/>
              </a:ext>
            </a:extLst>
          </p:cNvPr>
          <p:cNvSpPr>
            <a:spLocks noGrp="1"/>
          </p:cNvSpPr>
          <p:nvPr>
            <p:ph type="title"/>
          </p:nvPr>
        </p:nvSpPr>
        <p:spPr>
          <a:xfrm>
            <a:off x="636805" y="640080"/>
            <a:ext cx="4809406" cy="3034857"/>
          </a:xfrm>
        </p:spPr>
        <p:txBody>
          <a:bodyPr vert="horz" lIns="91440" tIns="45720" rIns="91440" bIns="45720" rtlCol="0" anchor="b">
            <a:normAutofit/>
          </a:bodyPr>
          <a:lstStyle/>
          <a:p>
            <a:pPr algn="r"/>
            <a:r>
              <a:rPr lang="en-US" sz="4400" kern="1200" cap="all" spc="200" baseline="0">
                <a:solidFill>
                  <a:schemeClr val="tx1">
                    <a:lumMod val="95000"/>
                    <a:lumOff val="5000"/>
                  </a:schemeClr>
                </a:solidFill>
                <a:latin typeface="+mj-lt"/>
                <a:ea typeface="+mj-ea"/>
                <a:cs typeface="+mj-cs"/>
              </a:rPr>
              <a:t>Linear Support-Vector Classifier Performance</a:t>
            </a:r>
          </a:p>
        </p:txBody>
      </p:sp>
      <p:cxnSp>
        <p:nvCxnSpPr>
          <p:cNvPr id="26" name="Straight Connector 17">
            <a:extLst>
              <a:ext uri="{FF2B5EF4-FFF2-40B4-BE49-F238E27FC236}">
                <a16:creationId xmlns:a16="http://schemas.microsoft.com/office/drawing/2014/main" id="{73741D5B-1709-4CDB-963A-CC3C749412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0698" y="3765314"/>
            <a:ext cx="475488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18E65FA-D036-49B9-7428-BB93B33F847F}"/>
              </a:ext>
            </a:extLst>
          </p:cNvPr>
          <p:cNvPicPr>
            <a:picLocks noChangeAspect="1"/>
          </p:cNvPicPr>
          <p:nvPr/>
        </p:nvPicPr>
        <p:blipFill>
          <a:blip r:embed="rId2"/>
          <a:stretch>
            <a:fillRect/>
          </a:stretch>
        </p:blipFill>
        <p:spPr>
          <a:xfrm>
            <a:off x="6092952" y="1398700"/>
            <a:ext cx="5458968" cy="4061575"/>
          </a:xfrm>
          <a:prstGeom prst="rect">
            <a:avLst/>
          </a:prstGeom>
        </p:spPr>
      </p:pic>
    </p:spTree>
    <p:extLst>
      <p:ext uri="{BB962C8B-B14F-4D97-AF65-F5344CB8AC3E}">
        <p14:creationId xmlns:p14="http://schemas.microsoft.com/office/powerpoint/2010/main" val="15203948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23416DF-B283-4D9F-A625-146552CA9E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5">
            <a:extLst>
              <a:ext uri="{FF2B5EF4-FFF2-40B4-BE49-F238E27FC236}">
                <a16:creationId xmlns:a16="http://schemas.microsoft.com/office/drawing/2014/main" id="{73834904-4D9B-41F7-8DA6-0709FD9F7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C00D1207-ECAF-48E9-8834-2CE4D21982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A8B5B693-C595-4524-A03C-B775B6BE5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067EF32-AA69-43A2-4485-2DBF1BA238F4}"/>
              </a:ext>
            </a:extLst>
          </p:cNvPr>
          <p:cNvPicPr>
            <a:picLocks noChangeAspect="1"/>
          </p:cNvPicPr>
          <p:nvPr/>
        </p:nvPicPr>
        <p:blipFill>
          <a:blip r:embed="rId2"/>
          <a:stretch>
            <a:fillRect/>
          </a:stretch>
        </p:blipFill>
        <p:spPr>
          <a:xfrm>
            <a:off x="634275" y="937397"/>
            <a:ext cx="7675757" cy="3337285"/>
          </a:xfrm>
          <a:prstGeom prst="rect">
            <a:avLst/>
          </a:prstGeom>
        </p:spPr>
      </p:pic>
      <p:pic>
        <p:nvPicPr>
          <p:cNvPr id="7" name="Picture 6">
            <a:extLst>
              <a:ext uri="{FF2B5EF4-FFF2-40B4-BE49-F238E27FC236}">
                <a16:creationId xmlns:a16="http://schemas.microsoft.com/office/drawing/2014/main" id="{1C4AAD47-166D-C8E1-7EB5-7259B7CED795}"/>
              </a:ext>
            </a:extLst>
          </p:cNvPr>
          <p:cNvPicPr>
            <a:picLocks noChangeAspect="1"/>
          </p:cNvPicPr>
          <p:nvPr/>
        </p:nvPicPr>
        <p:blipFill>
          <a:blip r:embed="rId3"/>
          <a:stretch>
            <a:fillRect/>
          </a:stretch>
        </p:blipFill>
        <p:spPr>
          <a:xfrm>
            <a:off x="8229600" y="1379379"/>
            <a:ext cx="3616147" cy="2714320"/>
          </a:xfrm>
          <a:prstGeom prst="rect">
            <a:avLst/>
          </a:prstGeom>
        </p:spPr>
      </p:pic>
      <p:sp>
        <p:nvSpPr>
          <p:cNvPr id="20" name="Rectangle 19">
            <a:extLst>
              <a:ext uri="{FF2B5EF4-FFF2-40B4-BE49-F238E27FC236}">
                <a16:creationId xmlns:a16="http://schemas.microsoft.com/office/drawing/2014/main" id="{211CBF94-6002-4EC8-9498-6AC47E680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275" y="4676775"/>
            <a:ext cx="10917644" cy="15469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25D11E-88C4-D057-6D12-665BE6F41A65}"/>
              </a:ext>
            </a:extLst>
          </p:cNvPr>
          <p:cNvSpPr>
            <a:spLocks noGrp="1"/>
          </p:cNvSpPr>
          <p:nvPr>
            <p:ph type="title"/>
          </p:nvPr>
        </p:nvSpPr>
        <p:spPr>
          <a:xfrm>
            <a:off x="952500" y="4773068"/>
            <a:ext cx="7277100" cy="1354365"/>
          </a:xfrm>
        </p:spPr>
        <p:txBody>
          <a:bodyPr vert="horz" lIns="91440" tIns="45720" rIns="91440" bIns="45720" rtlCol="0" anchor="ctr">
            <a:normAutofit/>
          </a:bodyPr>
          <a:lstStyle/>
          <a:p>
            <a:pPr algn="r"/>
            <a:r>
              <a:rPr lang="en-US" spc="200">
                <a:solidFill>
                  <a:srgbClr val="FFFFFF"/>
                </a:solidFill>
              </a:rPr>
              <a:t>Report &amp; Confusion Matrix</a:t>
            </a:r>
          </a:p>
        </p:txBody>
      </p:sp>
      <p:cxnSp>
        <p:nvCxnSpPr>
          <p:cNvPr id="22" name="Straight Connector 21">
            <a:extLst>
              <a:ext uri="{FF2B5EF4-FFF2-40B4-BE49-F238E27FC236}">
                <a16:creationId xmlns:a16="http://schemas.microsoft.com/office/drawing/2014/main" id="{981A7DF2-B382-4775-B387-03B45F29E9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499305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62360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42DD0C21-8FEE-4C18-8789-CC8ABE206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4B51757-7607-4CEA-A0EE-3C5BDC2C1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8"/>
            <a:ext cx="12188952" cy="2285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6BBD25-CFF7-CC5E-D006-64DAFC8C575F}"/>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kern="1200" cap="all" spc="200" baseline="0">
                <a:solidFill>
                  <a:srgbClr val="FFFFFF"/>
                </a:solidFill>
                <a:latin typeface="+mj-lt"/>
                <a:ea typeface="+mj-ea"/>
                <a:cs typeface="+mj-cs"/>
              </a:rPr>
              <a:t>Comparison &amp; Testing Evaluation</a:t>
            </a:r>
          </a:p>
        </p:txBody>
      </p:sp>
      <p:cxnSp>
        <p:nvCxnSpPr>
          <p:cNvPr id="19" name="Straight Connector 18">
            <a:extLst>
              <a:ext uri="{FF2B5EF4-FFF2-40B4-BE49-F238E27FC236}">
                <a16:creationId xmlns:a16="http://schemas.microsoft.com/office/drawing/2014/main" id="{FEF39256-F095-41C8-8707-6C1A665E8F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406507" y="5220212"/>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aphicFrame>
        <p:nvGraphicFramePr>
          <p:cNvPr id="4" name="Table 4">
            <a:extLst>
              <a:ext uri="{FF2B5EF4-FFF2-40B4-BE49-F238E27FC236}">
                <a16:creationId xmlns:a16="http://schemas.microsoft.com/office/drawing/2014/main" id="{22520704-675E-4CF8-EE0C-89B6D97D8D3D}"/>
              </a:ext>
            </a:extLst>
          </p:cNvPr>
          <p:cNvGraphicFramePr>
            <a:graphicFrameLocks noGrp="1"/>
          </p:cNvGraphicFramePr>
          <p:nvPr>
            <p:extLst>
              <p:ext uri="{D42A27DB-BD31-4B8C-83A1-F6EECF244321}">
                <p14:modId xmlns:p14="http://schemas.microsoft.com/office/powerpoint/2010/main" val="1204221871"/>
              </p:ext>
            </p:extLst>
          </p:nvPr>
        </p:nvGraphicFramePr>
        <p:xfrm>
          <a:off x="634276" y="841960"/>
          <a:ext cx="10917647" cy="2902700"/>
        </p:xfrm>
        <a:graphic>
          <a:graphicData uri="http://schemas.openxmlformats.org/drawingml/2006/table">
            <a:tbl>
              <a:tblPr firstRow="1" bandRow="1">
                <a:noFill/>
                <a:tableStyleId>{5C22544A-7EE6-4342-B048-85BDC9FD1C3A}</a:tableStyleId>
              </a:tblPr>
              <a:tblGrid>
                <a:gridCol w="731213">
                  <a:extLst>
                    <a:ext uri="{9D8B030D-6E8A-4147-A177-3AD203B41FA5}">
                      <a16:colId xmlns:a16="http://schemas.microsoft.com/office/drawing/2014/main" val="3316730463"/>
                    </a:ext>
                  </a:extLst>
                </a:gridCol>
                <a:gridCol w="3052846">
                  <a:extLst>
                    <a:ext uri="{9D8B030D-6E8A-4147-A177-3AD203B41FA5}">
                      <a16:colId xmlns:a16="http://schemas.microsoft.com/office/drawing/2014/main" val="3798597085"/>
                    </a:ext>
                  </a:extLst>
                </a:gridCol>
                <a:gridCol w="1783397">
                  <a:extLst>
                    <a:ext uri="{9D8B030D-6E8A-4147-A177-3AD203B41FA5}">
                      <a16:colId xmlns:a16="http://schemas.microsoft.com/office/drawing/2014/main" val="3637468263"/>
                    </a:ext>
                  </a:extLst>
                </a:gridCol>
                <a:gridCol w="1783397">
                  <a:extLst>
                    <a:ext uri="{9D8B030D-6E8A-4147-A177-3AD203B41FA5}">
                      <a16:colId xmlns:a16="http://schemas.microsoft.com/office/drawing/2014/main" val="218380253"/>
                    </a:ext>
                  </a:extLst>
                </a:gridCol>
                <a:gridCol w="1783397">
                  <a:extLst>
                    <a:ext uri="{9D8B030D-6E8A-4147-A177-3AD203B41FA5}">
                      <a16:colId xmlns:a16="http://schemas.microsoft.com/office/drawing/2014/main" val="3511735456"/>
                    </a:ext>
                  </a:extLst>
                </a:gridCol>
                <a:gridCol w="1783397">
                  <a:extLst>
                    <a:ext uri="{9D8B030D-6E8A-4147-A177-3AD203B41FA5}">
                      <a16:colId xmlns:a16="http://schemas.microsoft.com/office/drawing/2014/main" val="3044144738"/>
                    </a:ext>
                  </a:extLst>
                </a:gridCol>
              </a:tblGrid>
              <a:tr h="566965">
                <a:tc>
                  <a:txBody>
                    <a:bodyPr/>
                    <a:lstStyle/>
                    <a:p>
                      <a:pPr algn="ctr"/>
                      <a:r>
                        <a:rPr lang="en-US" sz="1800" b="1" cap="none" spc="0">
                          <a:solidFill>
                            <a:schemeClr val="bg1"/>
                          </a:solidFill>
                          <a:effectLst>
                            <a:outerShdw blurRad="38100" dist="38100" dir="2700000" algn="tl">
                              <a:srgbClr val="000000">
                                <a:alpha val="43137"/>
                              </a:srgbClr>
                            </a:outerShdw>
                          </a:effectLst>
                        </a:rPr>
                        <a:t>#</a:t>
                      </a:r>
                    </a:p>
                  </a:txBody>
                  <a:tcPr marL="83847" marR="59891" marT="119781" marB="119781" anchor="ctr">
                    <a:lnL w="12700" cmpd="sng">
                      <a:noFill/>
                    </a:lnL>
                    <a:lnR w="12700" cmpd="sng">
                      <a:noFill/>
                    </a:lnR>
                    <a:lnT w="19050" cap="flat" cmpd="sng" algn="ctr">
                      <a:noFill/>
                      <a:prstDash val="solid"/>
                    </a:lnT>
                    <a:lnB w="38100" cmpd="sng">
                      <a:noFill/>
                    </a:lnB>
                    <a:solidFill>
                      <a:schemeClr val="tx1"/>
                    </a:solidFill>
                  </a:tcPr>
                </a:tc>
                <a:tc>
                  <a:txBody>
                    <a:bodyPr/>
                    <a:lstStyle/>
                    <a:p>
                      <a:pPr algn="ctr"/>
                      <a:r>
                        <a:rPr lang="en-US" sz="1800" b="1" cap="none" spc="0">
                          <a:solidFill>
                            <a:schemeClr val="bg1"/>
                          </a:solidFill>
                          <a:effectLst>
                            <a:outerShdw blurRad="38100" dist="38100" dir="2700000" algn="tl">
                              <a:srgbClr val="000000">
                                <a:alpha val="43137"/>
                              </a:srgbClr>
                            </a:outerShdw>
                          </a:effectLst>
                        </a:rPr>
                        <a:t>Model Name</a:t>
                      </a:r>
                    </a:p>
                  </a:txBody>
                  <a:tcPr marL="83847" marR="59891" marT="119781" marB="119781" anchor="ctr">
                    <a:lnL w="12700" cmpd="sng">
                      <a:noFill/>
                    </a:lnL>
                    <a:lnR w="12700" cmpd="sng">
                      <a:noFill/>
                    </a:lnR>
                    <a:lnT w="19050" cap="flat" cmpd="sng" algn="ctr">
                      <a:noFill/>
                      <a:prstDash val="solid"/>
                    </a:lnT>
                    <a:lnB w="38100" cmpd="sng">
                      <a:noFill/>
                    </a:lnB>
                    <a:solidFill>
                      <a:schemeClr val="tx1"/>
                    </a:solidFill>
                  </a:tcPr>
                </a:tc>
                <a:tc>
                  <a:txBody>
                    <a:bodyPr/>
                    <a:lstStyle/>
                    <a:p>
                      <a:pPr algn="ctr"/>
                      <a:r>
                        <a:rPr lang="en-US" sz="1800" b="1" cap="none" spc="0">
                          <a:solidFill>
                            <a:schemeClr val="bg1"/>
                          </a:solidFill>
                          <a:effectLst>
                            <a:outerShdw blurRad="38100" dist="38100" dir="2700000" algn="tl">
                              <a:srgbClr val="000000">
                                <a:alpha val="43137"/>
                              </a:srgbClr>
                            </a:outerShdw>
                          </a:effectLst>
                        </a:rPr>
                        <a:t>Accuracy</a:t>
                      </a:r>
                    </a:p>
                  </a:txBody>
                  <a:tcPr marL="83847" marR="59891" marT="119781" marB="119781" anchor="ctr">
                    <a:lnL w="12700" cmpd="sng">
                      <a:noFill/>
                    </a:lnL>
                    <a:lnR w="12700" cmpd="sng">
                      <a:noFill/>
                    </a:lnR>
                    <a:lnT w="19050" cap="flat" cmpd="sng" algn="ctr">
                      <a:noFill/>
                      <a:prstDash val="solid"/>
                    </a:lnT>
                    <a:lnB w="38100" cmpd="sng">
                      <a:noFill/>
                    </a:lnB>
                    <a:solidFill>
                      <a:schemeClr val="tx1"/>
                    </a:solidFill>
                  </a:tcPr>
                </a:tc>
                <a:tc>
                  <a:txBody>
                    <a:bodyPr/>
                    <a:lstStyle/>
                    <a:p>
                      <a:pPr algn="ctr"/>
                      <a:r>
                        <a:rPr lang="en-US" sz="1800" b="1" cap="none" spc="0">
                          <a:solidFill>
                            <a:schemeClr val="bg1"/>
                          </a:solidFill>
                          <a:effectLst>
                            <a:outerShdw blurRad="38100" dist="38100" dir="2700000" algn="tl">
                              <a:srgbClr val="000000">
                                <a:alpha val="43137"/>
                              </a:srgbClr>
                            </a:outerShdw>
                          </a:effectLst>
                        </a:rPr>
                        <a:t>Precision</a:t>
                      </a:r>
                    </a:p>
                  </a:txBody>
                  <a:tcPr marL="83847" marR="59891" marT="119781" marB="119781" anchor="ctr">
                    <a:lnL w="12700" cmpd="sng">
                      <a:noFill/>
                    </a:lnL>
                    <a:lnR w="12700" cmpd="sng">
                      <a:noFill/>
                    </a:lnR>
                    <a:lnT w="19050" cap="flat" cmpd="sng" algn="ctr">
                      <a:noFill/>
                      <a:prstDash val="solid"/>
                    </a:lnT>
                    <a:lnB w="38100" cmpd="sng">
                      <a:noFill/>
                    </a:lnB>
                    <a:solidFill>
                      <a:schemeClr val="tx1"/>
                    </a:solidFill>
                  </a:tcPr>
                </a:tc>
                <a:tc>
                  <a:txBody>
                    <a:bodyPr/>
                    <a:lstStyle/>
                    <a:p>
                      <a:pPr algn="ctr"/>
                      <a:r>
                        <a:rPr lang="en-US" sz="1800" b="1" cap="none" spc="0">
                          <a:solidFill>
                            <a:schemeClr val="bg1"/>
                          </a:solidFill>
                          <a:effectLst>
                            <a:outerShdw blurRad="38100" dist="38100" dir="2700000" algn="tl">
                              <a:srgbClr val="000000">
                                <a:alpha val="43137"/>
                              </a:srgbClr>
                            </a:outerShdw>
                          </a:effectLst>
                        </a:rPr>
                        <a:t>Recall</a:t>
                      </a:r>
                    </a:p>
                  </a:txBody>
                  <a:tcPr marL="83847" marR="59891" marT="119781" marB="119781" anchor="ctr">
                    <a:lnL w="12700" cmpd="sng">
                      <a:noFill/>
                    </a:lnL>
                    <a:lnR w="12700" cmpd="sng">
                      <a:noFill/>
                    </a:lnR>
                    <a:lnT w="19050" cap="flat" cmpd="sng" algn="ctr">
                      <a:noFill/>
                      <a:prstDash val="solid"/>
                    </a:lnT>
                    <a:lnB w="38100" cmpd="sng">
                      <a:noFill/>
                    </a:lnB>
                    <a:solidFill>
                      <a:schemeClr val="tx1"/>
                    </a:solidFill>
                  </a:tcPr>
                </a:tc>
                <a:tc>
                  <a:txBody>
                    <a:bodyPr/>
                    <a:lstStyle/>
                    <a:p>
                      <a:pPr algn="ctr"/>
                      <a:r>
                        <a:rPr lang="en-US" sz="1800" b="1" cap="none" spc="0">
                          <a:solidFill>
                            <a:schemeClr val="bg1"/>
                          </a:solidFill>
                          <a:effectLst>
                            <a:outerShdw blurRad="38100" dist="38100" dir="2700000" algn="tl">
                              <a:srgbClr val="000000">
                                <a:alpha val="43137"/>
                              </a:srgbClr>
                            </a:outerShdw>
                          </a:effectLst>
                        </a:rPr>
                        <a:t>F1-Score</a:t>
                      </a:r>
                    </a:p>
                  </a:txBody>
                  <a:tcPr marL="83847" marR="59891" marT="119781" marB="119781"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3257268685"/>
                  </a:ext>
                </a:extLst>
              </a:tr>
              <a:tr h="467147">
                <a:tc>
                  <a:txBody>
                    <a:bodyPr/>
                    <a:lstStyle/>
                    <a:p>
                      <a:pPr algn="ctr"/>
                      <a:r>
                        <a:rPr lang="en-US" sz="1600" b="1" cap="none" spc="0">
                          <a:solidFill>
                            <a:schemeClr val="tx1"/>
                          </a:solidFill>
                          <a:effectLst>
                            <a:outerShdw blurRad="38100" dist="38100" dir="2700000" algn="tl">
                              <a:srgbClr val="000000">
                                <a:alpha val="43137"/>
                              </a:srgbClr>
                            </a:outerShdw>
                          </a:effectLst>
                        </a:rPr>
                        <a:t>1</a:t>
                      </a:r>
                    </a:p>
                  </a:txBody>
                  <a:tcPr marL="83847" marR="59891" marT="59891" marB="119781" anchor="ctr">
                    <a:lnL w="12700" cmpd="sng">
                      <a:noFill/>
                      <a:prstDash val="solid"/>
                    </a:lnL>
                    <a:lnR w="12700" cmpd="sng">
                      <a:noFill/>
                      <a:prstDash val="solid"/>
                    </a:lnR>
                    <a:lnT w="38100" cmpd="sng">
                      <a:noFill/>
                    </a:lnT>
                    <a:lnB w="12700" cap="flat" cmpd="sng" algn="ctr">
                      <a:solidFill>
                        <a:schemeClr val="tx1"/>
                      </a:solidFill>
                      <a:prstDash val="solid"/>
                    </a:lnB>
                    <a:noFill/>
                  </a:tcPr>
                </a:tc>
                <a:tc>
                  <a:txBody>
                    <a:bodyPr/>
                    <a:lstStyle/>
                    <a:p>
                      <a:pPr algn="ctr"/>
                      <a:r>
                        <a:rPr lang="en-US" sz="1600" b="1" cap="none" spc="0">
                          <a:solidFill>
                            <a:schemeClr val="tx1"/>
                          </a:solidFill>
                          <a:effectLst>
                            <a:outerShdw blurRad="38100" dist="38100" dir="2700000" algn="tl">
                              <a:srgbClr val="000000">
                                <a:alpha val="43137"/>
                              </a:srgbClr>
                            </a:outerShdw>
                          </a:effectLst>
                        </a:rPr>
                        <a:t>Random Forest Classifier</a:t>
                      </a:r>
                    </a:p>
                  </a:txBody>
                  <a:tcPr marL="83847" marR="59891" marT="59891" marB="119781" anchor="ctr">
                    <a:lnL w="12700" cmpd="sng">
                      <a:noFill/>
                      <a:prstDash val="solid"/>
                    </a:lnL>
                    <a:lnR w="12700" cmpd="sng">
                      <a:noFill/>
                      <a:prstDash val="solid"/>
                    </a:lnR>
                    <a:lnT w="38100" cmpd="sng">
                      <a:noFill/>
                    </a:lnT>
                    <a:lnB w="12700" cap="flat" cmpd="sng" algn="ctr">
                      <a:solidFill>
                        <a:schemeClr val="tx1"/>
                      </a:solidFill>
                      <a:prstDash val="solid"/>
                    </a:lnB>
                    <a:noFill/>
                  </a:tcPr>
                </a:tc>
                <a:tc>
                  <a:txBody>
                    <a:bodyPr/>
                    <a:lstStyle/>
                    <a:p>
                      <a:pPr algn="ctr"/>
                      <a:r>
                        <a:rPr lang="en-US" sz="1600" b="1" cap="none" spc="0">
                          <a:solidFill>
                            <a:schemeClr val="tx1"/>
                          </a:solidFill>
                          <a:effectLst>
                            <a:outerShdw blurRad="38100" dist="38100" dir="2700000" algn="tl">
                              <a:srgbClr val="000000">
                                <a:alpha val="43137"/>
                              </a:srgbClr>
                            </a:outerShdw>
                          </a:effectLst>
                        </a:rPr>
                        <a:t>96.7755%</a:t>
                      </a:r>
                    </a:p>
                  </a:txBody>
                  <a:tcPr marL="83847" marR="59891" marT="59891" marB="119781" anchor="ctr">
                    <a:lnL w="12700" cmpd="sng">
                      <a:noFill/>
                      <a:prstDash val="solid"/>
                    </a:lnL>
                    <a:lnR w="12700" cmpd="sng">
                      <a:noFill/>
                      <a:prstDash val="solid"/>
                    </a:lnR>
                    <a:lnT w="38100" cmpd="sng">
                      <a:noFill/>
                    </a:lnT>
                    <a:lnB w="12700" cap="flat" cmpd="sng" algn="ctr">
                      <a:solidFill>
                        <a:schemeClr val="tx1"/>
                      </a:solidFill>
                      <a:prstDash val="solid"/>
                    </a:lnB>
                    <a:noFill/>
                  </a:tcPr>
                </a:tc>
                <a:tc>
                  <a:txBody>
                    <a:bodyPr/>
                    <a:lstStyle/>
                    <a:p>
                      <a:pPr algn="ctr"/>
                      <a:r>
                        <a:rPr lang="en-US" sz="1600" b="1" cap="none" spc="0">
                          <a:solidFill>
                            <a:schemeClr val="tx1"/>
                          </a:solidFill>
                          <a:effectLst>
                            <a:outerShdw blurRad="38100" dist="38100" dir="2700000" algn="tl">
                              <a:srgbClr val="000000">
                                <a:alpha val="43137"/>
                              </a:srgbClr>
                            </a:outerShdw>
                          </a:effectLst>
                        </a:rPr>
                        <a:t>97.6646%</a:t>
                      </a:r>
                    </a:p>
                  </a:txBody>
                  <a:tcPr marL="83847" marR="59891" marT="59891" marB="119781" anchor="ctr">
                    <a:lnL w="12700" cmpd="sng">
                      <a:noFill/>
                      <a:prstDash val="solid"/>
                    </a:lnL>
                    <a:lnR w="12700" cmpd="sng">
                      <a:noFill/>
                      <a:prstDash val="solid"/>
                    </a:lnR>
                    <a:lnT w="38100" cmpd="sng">
                      <a:noFill/>
                    </a:lnT>
                    <a:lnB w="12700" cap="flat" cmpd="sng" algn="ctr">
                      <a:solidFill>
                        <a:schemeClr val="tx1"/>
                      </a:solidFill>
                      <a:prstDash val="solid"/>
                    </a:lnB>
                    <a:noFill/>
                  </a:tcPr>
                </a:tc>
                <a:tc>
                  <a:txBody>
                    <a:bodyPr/>
                    <a:lstStyle/>
                    <a:p>
                      <a:pPr algn="ctr"/>
                      <a:r>
                        <a:rPr lang="en-US" sz="1600" b="1" cap="none" spc="0">
                          <a:solidFill>
                            <a:schemeClr val="tx1"/>
                          </a:solidFill>
                          <a:effectLst>
                            <a:outerShdw blurRad="38100" dist="38100" dir="2700000" algn="tl">
                              <a:srgbClr val="000000">
                                <a:alpha val="43137"/>
                              </a:srgbClr>
                            </a:outerShdw>
                          </a:effectLst>
                        </a:rPr>
                        <a:t>95.88%</a:t>
                      </a:r>
                    </a:p>
                  </a:txBody>
                  <a:tcPr marL="83847" marR="59891" marT="59891" marB="119781" anchor="ctr">
                    <a:lnL w="12700" cmpd="sng">
                      <a:noFill/>
                      <a:prstDash val="solid"/>
                    </a:lnL>
                    <a:lnR w="12700" cmpd="sng">
                      <a:noFill/>
                      <a:prstDash val="solid"/>
                    </a:lnR>
                    <a:lnT w="38100" cmpd="sng">
                      <a:noFill/>
                    </a:lnT>
                    <a:lnB w="12700" cap="flat" cmpd="sng" algn="ctr">
                      <a:solidFill>
                        <a:schemeClr val="tx1"/>
                      </a:solidFill>
                      <a:prstDash val="solid"/>
                    </a:lnB>
                    <a:noFill/>
                  </a:tcPr>
                </a:tc>
                <a:tc>
                  <a:txBody>
                    <a:bodyPr/>
                    <a:lstStyle/>
                    <a:p>
                      <a:pPr algn="ctr"/>
                      <a:r>
                        <a:rPr lang="en-US" sz="1600" b="1" cap="none" spc="0">
                          <a:solidFill>
                            <a:schemeClr val="tx1"/>
                          </a:solidFill>
                          <a:effectLst>
                            <a:outerShdw blurRad="38100" dist="38100" dir="2700000" algn="tl">
                              <a:srgbClr val="000000">
                                <a:alpha val="43137"/>
                              </a:srgbClr>
                            </a:outerShdw>
                          </a:effectLst>
                        </a:rPr>
                        <a:t>96.7641%</a:t>
                      </a:r>
                    </a:p>
                  </a:txBody>
                  <a:tcPr marL="83847" marR="59891" marT="59891" marB="119781" anchor="ctr">
                    <a:lnL w="12700" cmpd="sng">
                      <a:noFill/>
                      <a:prstDash val="solid"/>
                    </a:lnL>
                    <a:lnR w="12700" cmpd="sng">
                      <a:noFill/>
                      <a:prstDash val="solid"/>
                    </a:lnR>
                    <a:lnT w="38100" cmpd="sng">
                      <a:noFill/>
                    </a:lnT>
                    <a:lnB w="12700" cap="flat" cmpd="sng" algn="ctr">
                      <a:solidFill>
                        <a:schemeClr val="tx1"/>
                      </a:solidFill>
                      <a:prstDash val="solid"/>
                    </a:lnB>
                    <a:noFill/>
                  </a:tcPr>
                </a:tc>
                <a:extLst>
                  <a:ext uri="{0D108BD9-81ED-4DB2-BD59-A6C34878D82A}">
                    <a16:rowId xmlns:a16="http://schemas.microsoft.com/office/drawing/2014/main" val="3722212874"/>
                  </a:ext>
                </a:extLst>
              </a:tr>
              <a:tr h="467147">
                <a:tc>
                  <a:txBody>
                    <a:bodyPr/>
                    <a:lstStyle/>
                    <a:p>
                      <a:pPr algn="ctr"/>
                      <a:r>
                        <a:rPr lang="en-US" sz="1600" b="1" cap="none" spc="0">
                          <a:solidFill>
                            <a:schemeClr val="tx1"/>
                          </a:solidFill>
                          <a:effectLst>
                            <a:outerShdw blurRad="38100" dist="38100" dir="2700000" algn="tl">
                              <a:srgbClr val="000000">
                                <a:alpha val="43137"/>
                              </a:srgbClr>
                            </a:outerShdw>
                          </a:effectLst>
                        </a:rPr>
                        <a:t>2</a:t>
                      </a:r>
                    </a:p>
                  </a:txBody>
                  <a:tcPr marL="83847" marR="59891" marT="59891" marB="119781"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1600" b="1" cap="none" spc="0">
                          <a:solidFill>
                            <a:schemeClr val="tx1"/>
                          </a:solidFill>
                          <a:effectLst>
                            <a:outerShdw blurRad="38100" dist="38100" dir="2700000" algn="tl">
                              <a:srgbClr val="000000">
                                <a:alpha val="43137"/>
                              </a:srgbClr>
                            </a:outerShdw>
                          </a:effectLst>
                        </a:rPr>
                        <a:t>Logistic Regression</a:t>
                      </a:r>
                    </a:p>
                  </a:txBody>
                  <a:tcPr marL="83847" marR="59891" marT="59891" marB="119781"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1600" b="1" cap="none" spc="0">
                          <a:solidFill>
                            <a:schemeClr val="tx1"/>
                          </a:solidFill>
                          <a:effectLst>
                            <a:outerShdw blurRad="38100" dist="38100" dir="2700000" algn="tl">
                              <a:srgbClr val="000000">
                                <a:alpha val="43137"/>
                              </a:srgbClr>
                            </a:outerShdw>
                          </a:effectLst>
                        </a:rPr>
                        <a:t>97.3092%</a:t>
                      </a:r>
                    </a:p>
                  </a:txBody>
                  <a:tcPr marL="83847" marR="59891" marT="59891" marB="119781"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1600" b="1" cap="none" spc="0">
                          <a:solidFill>
                            <a:schemeClr val="tx1"/>
                          </a:solidFill>
                          <a:effectLst>
                            <a:outerShdw blurRad="38100" dist="38100" dir="2700000" algn="tl">
                              <a:srgbClr val="000000">
                                <a:alpha val="43137"/>
                              </a:srgbClr>
                            </a:outerShdw>
                          </a:effectLst>
                        </a:rPr>
                        <a:t>97.0659%</a:t>
                      </a:r>
                    </a:p>
                  </a:txBody>
                  <a:tcPr marL="83847" marR="59891" marT="59891" marB="119781"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1600" b="1" cap="none" spc="0">
                          <a:solidFill>
                            <a:schemeClr val="tx1"/>
                          </a:solidFill>
                          <a:effectLst>
                            <a:outerShdw blurRad="38100" dist="38100" dir="2700000" algn="tl">
                              <a:srgbClr val="000000">
                                <a:alpha val="43137"/>
                              </a:srgbClr>
                            </a:outerShdw>
                          </a:effectLst>
                        </a:rPr>
                        <a:t>97.5990%</a:t>
                      </a:r>
                    </a:p>
                  </a:txBody>
                  <a:tcPr marL="83847" marR="59891" marT="59891" marB="119781"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1600" b="1" cap="none" spc="0">
                          <a:solidFill>
                            <a:schemeClr val="tx1"/>
                          </a:solidFill>
                          <a:effectLst>
                            <a:outerShdw blurRad="38100" dist="38100" dir="2700000" algn="tl">
                              <a:srgbClr val="000000">
                                <a:alpha val="43137"/>
                              </a:srgbClr>
                            </a:outerShdw>
                          </a:effectLst>
                        </a:rPr>
                        <a:t>97.3317%</a:t>
                      </a:r>
                    </a:p>
                  </a:txBody>
                  <a:tcPr marL="83847" marR="59891" marT="59891" marB="119781"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09180044"/>
                  </a:ext>
                </a:extLst>
              </a:tr>
              <a:tr h="467147">
                <a:tc>
                  <a:txBody>
                    <a:bodyPr/>
                    <a:lstStyle/>
                    <a:p>
                      <a:pPr algn="ctr"/>
                      <a:r>
                        <a:rPr lang="en-US" sz="1600" b="1" cap="none" spc="0">
                          <a:solidFill>
                            <a:schemeClr val="tx1"/>
                          </a:solidFill>
                          <a:effectLst>
                            <a:outerShdw blurRad="38100" dist="38100" dir="2700000" algn="tl">
                              <a:srgbClr val="000000">
                                <a:alpha val="43137"/>
                              </a:srgbClr>
                            </a:outerShdw>
                          </a:effectLst>
                        </a:rPr>
                        <a:t>3</a:t>
                      </a:r>
                    </a:p>
                  </a:txBody>
                  <a:tcPr marL="83847" marR="59891" marT="59891" marB="119781"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ctr"/>
                      <a:r>
                        <a:rPr lang="en-US" sz="1600" b="1" cap="none" spc="0">
                          <a:solidFill>
                            <a:schemeClr val="tx1"/>
                          </a:solidFill>
                          <a:effectLst>
                            <a:outerShdw blurRad="38100" dist="38100" dir="2700000" algn="tl">
                              <a:srgbClr val="000000">
                                <a:alpha val="43137"/>
                              </a:srgbClr>
                            </a:outerShdw>
                          </a:effectLst>
                        </a:rPr>
                        <a:t>Multinomial Naïve Bayes</a:t>
                      </a:r>
                    </a:p>
                  </a:txBody>
                  <a:tcPr marL="83847" marR="59891" marT="59891" marB="119781"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ctr"/>
                      <a:r>
                        <a:rPr lang="en-US" sz="1600" b="1" cap="none" spc="0">
                          <a:solidFill>
                            <a:schemeClr val="tx1"/>
                          </a:solidFill>
                          <a:effectLst>
                            <a:outerShdw blurRad="38100" dist="38100" dir="2700000" algn="tl">
                              <a:srgbClr val="000000">
                                <a:alpha val="43137"/>
                              </a:srgbClr>
                            </a:outerShdw>
                          </a:effectLst>
                        </a:rPr>
                        <a:t>88.7018%</a:t>
                      </a:r>
                    </a:p>
                  </a:txBody>
                  <a:tcPr marL="83847" marR="59891" marT="59891" marB="119781"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ctr"/>
                      <a:r>
                        <a:rPr lang="en-US" sz="1600" b="1" cap="none" spc="0">
                          <a:solidFill>
                            <a:schemeClr val="tx1"/>
                          </a:solidFill>
                          <a:effectLst>
                            <a:outerShdw blurRad="38100" dist="38100" dir="2700000" algn="tl">
                              <a:srgbClr val="000000">
                                <a:alpha val="43137"/>
                              </a:srgbClr>
                            </a:outerShdw>
                          </a:effectLst>
                        </a:rPr>
                        <a:t>89.4578%</a:t>
                      </a:r>
                    </a:p>
                  </a:txBody>
                  <a:tcPr marL="83847" marR="59891" marT="59891" marB="119781"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ctr"/>
                      <a:r>
                        <a:rPr lang="en-US" sz="1600" b="1" cap="none" spc="0">
                          <a:solidFill>
                            <a:schemeClr val="tx1"/>
                          </a:solidFill>
                          <a:effectLst>
                            <a:outerShdw blurRad="38100" dist="38100" dir="2700000" algn="tl">
                              <a:srgbClr val="000000">
                                <a:alpha val="43137"/>
                              </a:srgbClr>
                            </a:outerShdw>
                          </a:effectLst>
                        </a:rPr>
                        <a:t>87.8883%</a:t>
                      </a:r>
                    </a:p>
                  </a:txBody>
                  <a:tcPr marL="83847" marR="59891" marT="59891" marB="119781"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ctr"/>
                      <a:r>
                        <a:rPr lang="en-US" sz="1600" b="1" cap="none" spc="0">
                          <a:solidFill>
                            <a:schemeClr val="tx1"/>
                          </a:solidFill>
                          <a:effectLst>
                            <a:outerShdw blurRad="38100" dist="38100" dir="2700000" algn="tl">
                              <a:srgbClr val="000000">
                                <a:alpha val="43137"/>
                              </a:srgbClr>
                            </a:outerShdw>
                          </a:effectLst>
                        </a:rPr>
                        <a:t>88.6661%</a:t>
                      </a:r>
                    </a:p>
                  </a:txBody>
                  <a:tcPr marL="83847" marR="59891" marT="59891" marB="119781"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extLst>
                  <a:ext uri="{0D108BD9-81ED-4DB2-BD59-A6C34878D82A}">
                    <a16:rowId xmlns:a16="http://schemas.microsoft.com/office/drawing/2014/main" val="1632461407"/>
                  </a:ext>
                </a:extLst>
              </a:tr>
              <a:tr h="467147">
                <a:tc>
                  <a:txBody>
                    <a:bodyPr/>
                    <a:lstStyle/>
                    <a:p>
                      <a:pPr algn="ctr"/>
                      <a:r>
                        <a:rPr lang="en-US" sz="1600" b="1" cap="none" spc="0">
                          <a:solidFill>
                            <a:schemeClr val="tx1"/>
                          </a:solidFill>
                          <a:effectLst>
                            <a:outerShdw blurRad="38100" dist="38100" dir="2700000" algn="tl">
                              <a:srgbClr val="000000">
                                <a:alpha val="43137"/>
                              </a:srgbClr>
                            </a:outerShdw>
                          </a:effectLst>
                        </a:rPr>
                        <a:t>4</a:t>
                      </a:r>
                    </a:p>
                  </a:txBody>
                  <a:tcPr marL="83847" marR="59891" marT="59891" marB="119781"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1600" b="1" cap="none" spc="0">
                          <a:solidFill>
                            <a:schemeClr val="tx1"/>
                          </a:solidFill>
                          <a:effectLst>
                            <a:outerShdw blurRad="38100" dist="38100" dir="2700000" algn="tl">
                              <a:srgbClr val="000000">
                                <a:alpha val="43137"/>
                              </a:srgbClr>
                            </a:outerShdw>
                          </a:effectLst>
                        </a:rPr>
                        <a:t>Decision Tree Classifier</a:t>
                      </a:r>
                    </a:p>
                  </a:txBody>
                  <a:tcPr marL="83847" marR="59891" marT="59891" marB="119781"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1600" b="1" cap="none" spc="0">
                          <a:solidFill>
                            <a:schemeClr val="tx1"/>
                          </a:solidFill>
                          <a:effectLst>
                            <a:outerShdw blurRad="38100" dist="38100" dir="2700000" algn="tl">
                              <a:srgbClr val="000000">
                                <a:alpha val="43137"/>
                              </a:srgbClr>
                            </a:outerShdw>
                          </a:effectLst>
                        </a:rPr>
                        <a:t>90.4063%</a:t>
                      </a:r>
                    </a:p>
                  </a:txBody>
                  <a:tcPr marL="83847" marR="59891" marT="59891" marB="119781"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1600" b="1" cap="none" spc="0">
                          <a:solidFill>
                            <a:schemeClr val="tx1"/>
                          </a:solidFill>
                          <a:effectLst>
                            <a:outerShdw blurRad="38100" dist="38100" dir="2700000" algn="tl">
                              <a:srgbClr val="000000">
                                <a:alpha val="43137"/>
                              </a:srgbClr>
                            </a:outerShdw>
                          </a:effectLst>
                        </a:rPr>
                        <a:t>90.8126%</a:t>
                      </a:r>
                    </a:p>
                  </a:txBody>
                  <a:tcPr marL="83847" marR="59891" marT="59891" marB="119781"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1600" b="1" cap="none" spc="0">
                          <a:solidFill>
                            <a:schemeClr val="tx1"/>
                          </a:solidFill>
                          <a:effectLst>
                            <a:outerShdw blurRad="38100" dist="38100" dir="2700000" algn="tl">
                              <a:srgbClr val="000000">
                                <a:alpha val="43137"/>
                              </a:srgbClr>
                            </a:outerShdw>
                          </a:effectLst>
                        </a:rPr>
                        <a:t>90.0290%</a:t>
                      </a:r>
                    </a:p>
                  </a:txBody>
                  <a:tcPr marL="83847" marR="59891" marT="59891" marB="119781"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1600" b="1" cap="none" spc="0">
                          <a:solidFill>
                            <a:schemeClr val="tx1"/>
                          </a:solidFill>
                          <a:effectLst>
                            <a:outerShdw blurRad="38100" dist="38100" dir="2700000" algn="tl">
                              <a:srgbClr val="000000">
                                <a:alpha val="43137"/>
                              </a:srgbClr>
                            </a:outerShdw>
                          </a:effectLst>
                        </a:rPr>
                        <a:t>90.4191%</a:t>
                      </a:r>
                    </a:p>
                  </a:txBody>
                  <a:tcPr marL="83847" marR="59891" marT="59891" marB="119781"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47074954"/>
                  </a:ext>
                </a:extLst>
              </a:tr>
              <a:tr h="467147">
                <a:tc>
                  <a:txBody>
                    <a:bodyPr/>
                    <a:lstStyle/>
                    <a:p>
                      <a:pPr algn="ctr"/>
                      <a:r>
                        <a:rPr lang="en-US" sz="1600" b="1" cap="none" spc="0">
                          <a:solidFill>
                            <a:schemeClr val="tx1"/>
                          </a:solidFill>
                          <a:effectLst>
                            <a:outerShdw blurRad="38100" dist="38100" dir="2700000" algn="tl">
                              <a:srgbClr val="000000">
                                <a:alpha val="43137"/>
                              </a:srgbClr>
                            </a:outerShdw>
                          </a:effectLst>
                        </a:rPr>
                        <a:t>5</a:t>
                      </a:r>
                    </a:p>
                  </a:txBody>
                  <a:tcPr marL="83847" marR="59891" marT="59891" marB="119781"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600" b="1" cap="none" spc="0">
                          <a:solidFill>
                            <a:schemeClr val="tx1"/>
                          </a:solidFill>
                          <a:effectLst>
                            <a:outerShdw blurRad="38100" dist="38100" dir="2700000" algn="tl">
                              <a:srgbClr val="000000">
                                <a:alpha val="43137"/>
                              </a:srgbClr>
                            </a:outerShdw>
                          </a:effectLst>
                        </a:rPr>
                        <a:t>Linear SVC</a:t>
                      </a:r>
                    </a:p>
                  </a:txBody>
                  <a:tcPr marL="83847" marR="59891" marT="59891" marB="119781"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600" b="1" cap="none" spc="0">
                          <a:solidFill>
                            <a:schemeClr val="tx1"/>
                          </a:solidFill>
                          <a:effectLst>
                            <a:outerShdw blurRad="38100" dist="38100" dir="2700000" algn="tl">
                              <a:srgbClr val="000000">
                                <a:alpha val="43137"/>
                              </a:srgbClr>
                            </a:outerShdw>
                          </a:effectLst>
                        </a:rPr>
                        <a:t>96.4573%</a:t>
                      </a:r>
                    </a:p>
                  </a:txBody>
                  <a:tcPr marL="83847" marR="59891" marT="59891" marB="119781"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600" b="1" cap="none" spc="0">
                          <a:solidFill>
                            <a:schemeClr val="tx1"/>
                          </a:solidFill>
                          <a:effectLst>
                            <a:outerShdw blurRad="38100" dist="38100" dir="2700000" algn="tl">
                              <a:srgbClr val="000000">
                                <a:alpha val="43137"/>
                              </a:srgbClr>
                            </a:outerShdw>
                          </a:effectLst>
                        </a:rPr>
                        <a:t>96.2518%</a:t>
                      </a:r>
                    </a:p>
                  </a:txBody>
                  <a:tcPr marL="83847" marR="59891" marT="59891" marB="119781"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600" b="1" cap="none" spc="0">
                          <a:solidFill>
                            <a:schemeClr val="tx1"/>
                          </a:solidFill>
                          <a:effectLst>
                            <a:outerShdw blurRad="38100" dist="38100" dir="2700000" algn="tl">
                              <a:srgbClr val="000000">
                                <a:alpha val="43137"/>
                              </a:srgbClr>
                            </a:outerShdw>
                          </a:effectLst>
                        </a:rPr>
                        <a:t>96.7211%</a:t>
                      </a:r>
                    </a:p>
                  </a:txBody>
                  <a:tcPr marL="83847" marR="59891" marT="59891" marB="119781"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600" b="1" cap="none" spc="0">
                          <a:solidFill>
                            <a:schemeClr val="tx1"/>
                          </a:solidFill>
                          <a:effectLst>
                            <a:outerShdw blurRad="38100" dist="38100" dir="2700000" algn="tl">
                              <a:srgbClr val="000000">
                                <a:alpha val="43137"/>
                              </a:srgbClr>
                            </a:outerShdw>
                          </a:effectLst>
                        </a:rPr>
                        <a:t>96.4859%</a:t>
                      </a:r>
                    </a:p>
                  </a:txBody>
                  <a:tcPr marL="83847" marR="59891" marT="59891" marB="119781"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126418682"/>
                  </a:ext>
                </a:extLst>
              </a:tr>
            </a:tbl>
          </a:graphicData>
        </a:graphic>
      </p:graphicFrame>
    </p:spTree>
    <p:extLst>
      <p:ext uri="{BB962C8B-B14F-4D97-AF65-F5344CB8AC3E}">
        <p14:creationId xmlns:p14="http://schemas.microsoft.com/office/powerpoint/2010/main" val="26543098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CA73784B-AC76-4BAD-93AF-C72D0EDFD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7601A6-1500-434D-6040-98CA1F10E979}"/>
              </a:ext>
            </a:extLst>
          </p:cNvPr>
          <p:cNvSpPr>
            <a:spLocks noGrp="1"/>
          </p:cNvSpPr>
          <p:nvPr>
            <p:ph type="title"/>
          </p:nvPr>
        </p:nvSpPr>
        <p:spPr>
          <a:xfrm>
            <a:off x="636805" y="640080"/>
            <a:ext cx="3378099" cy="3034857"/>
          </a:xfrm>
        </p:spPr>
        <p:txBody>
          <a:bodyPr vert="horz" lIns="91440" tIns="45720" rIns="91440" bIns="45720" rtlCol="0" anchor="b">
            <a:normAutofit/>
          </a:bodyPr>
          <a:lstStyle/>
          <a:p>
            <a:pPr algn="r"/>
            <a:r>
              <a:rPr lang="en-US" sz="4400" kern="1200" cap="all" spc="200" baseline="0">
                <a:solidFill>
                  <a:schemeClr val="tx1">
                    <a:lumMod val="95000"/>
                    <a:lumOff val="5000"/>
                  </a:schemeClr>
                </a:solidFill>
                <a:latin typeface="+mj-lt"/>
                <a:ea typeface="+mj-ea"/>
                <a:cs typeface="+mj-cs"/>
              </a:rPr>
              <a:t>Accuracy-Based Comparison</a:t>
            </a:r>
          </a:p>
        </p:txBody>
      </p:sp>
      <p:cxnSp>
        <p:nvCxnSpPr>
          <p:cNvPr id="18" name="Straight Connector 17">
            <a:extLst>
              <a:ext uri="{FF2B5EF4-FFF2-40B4-BE49-F238E27FC236}">
                <a16:creationId xmlns:a16="http://schemas.microsoft.com/office/drawing/2014/main" id="{811DCF04-0C7C-44FC-8246-FC8D736B1A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0698" y="3765314"/>
            <a:ext cx="32004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506855F-0D4D-2172-4D0F-D9567FFF018E}"/>
              </a:ext>
            </a:extLst>
          </p:cNvPr>
          <p:cNvPicPr>
            <a:picLocks noChangeAspect="1"/>
          </p:cNvPicPr>
          <p:nvPr/>
        </p:nvPicPr>
        <p:blipFill>
          <a:blip r:embed="rId2"/>
          <a:stretch>
            <a:fillRect/>
          </a:stretch>
        </p:blipFill>
        <p:spPr>
          <a:xfrm>
            <a:off x="4654984" y="1420755"/>
            <a:ext cx="6896936" cy="4017465"/>
          </a:xfrm>
          <a:prstGeom prst="rect">
            <a:avLst/>
          </a:prstGeom>
        </p:spPr>
      </p:pic>
    </p:spTree>
    <p:extLst>
      <p:ext uri="{BB962C8B-B14F-4D97-AF65-F5344CB8AC3E}">
        <p14:creationId xmlns:p14="http://schemas.microsoft.com/office/powerpoint/2010/main" val="2656148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CA73784B-AC76-4BAD-93AF-C72D0EDFD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2FEBF8-C7DF-5D52-71D1-0AE909EE17D5}"/>
              </a:ext>
            </a:extLst>
          </p:cNvPr>
          <p:cNvSpPr>
            <a:spLocks noGrp="1"/>
          </p:cNvSpPr>
          <p:nvPr>
            <p:ph type="title"/>
          </p:nvPr>
        </p:nvSpPr>
        <p:spPr>
          <a:xfrm>
            <a:off x="636805" y="640080"/>
            <a:ext cx="3378099" cy="3034857"/>
          </a:xfrm>
        </p:spPr>
        <p:txBody>
          <a:bodyPr vert="horz" lIns="91440" tIns="45720" rIns="91440" bIns="45720" rtlCol="0" anchor="b">
            <a:normAutofit/>
          </a:bodyPr>
          <a:lstStyle/>
          <a:p>
            <a:pPr algn="r"/>
            <a:r>
              <a:rPr lang="en-US" sz="4400" kern="1200" cap="all" spc="200" baseline="0">
                <a:solidFill>
                  <a:schemeClr val="tx1">
                    <a:lumMod val="95000"/>
                    <a:lumOff val="5000"/>
                  </a:schemeClr>
                </a:solidFill>
                <a:latin typeface="+mj-lt"/>
                <a:ea typeface="+mj-ea"/>
                <a:cs typeface="+mj-cs"/>
              </a:rPr>
              <a:t>Precision-based Comparison</a:t>
            </a:r>
          </a:p>
        </p:txBody>
      </p:sp>
      <p:cxnSp>
        <p:nvCxnSpPr>
          <p:cNvPr id="18" name="Straight Connector 17">
            <a:extLst>
              <a:ext uri="{FF2B5EF4-FFF2-40B4-BE49-F238E27FC236}">
                <a16:creationId xmlns:a16="http://schemas.microsoft.com/office/drawing/2014/main" id="{811DCF04-0C7C-44FC-8246-FC8D736B1A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0698" y="3765314"/>
            <a:ext cx="32004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BE1AF5E-1A5D-DF19-F481-8951ADE183FE}"/>
              </a:ext>
            </a:extLst>
          </p:cNvPr>
          <p:cNvPicPr>
            <a:picLocks noChangeAspect="1"/>
          </p:cNvPicPr>
          <p:nvPr/>
        </p:nvPicPr>
        <p:blipFill>
          <a:blip r:embed="rId2"/>
          <a:stretch>
            <a:fillRect/>
          </a:stretch>
        </p:blipFill>
        <p:spPr>
          <a:xfrm>
            <a:off x="4654984" y="1403514"/>
            <a:ext cx="6896936" cy="4051948"/>
          </a:xfrm>
          <a:prstGeom prst="rect">
            <a:avLst/>
          </a:prstGeom>
        </p:spPr>
      </p:pic>
    </p:spTree>
    <p:extLst>
      <p:ext uri="{BB962C8B-B14F-4D97-AF65-F5344CB8AC3E}">
        <p14:creationId xmlns:p14="http://schemas.microsoft.com/office/powerpoint/2010/main" val="39654008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7" name="Straight Connector 26">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29" name="Rectangle 28">
            <a:extLst>
              <a:ext uri="{FF2B5EF4-FFF2-40B4-BE49-F238E27FC236}">
                <a16:creationId xmlns:a16="http://schemas.microsoft.com/office/drawing/2014/main" id="{CA73784B-AC76-4BAD-93AF-C72D0EDFD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741569-A038-92BE-809D-12B20ABD541F}"/>
              </a:ext>
            </a:extLst>
          </p:cNvPr>
          <p:cNvSpPr>
            <a:spLocks noGrp="1"/>
          </p:cNvSpPr>
          <p:nvPr>
            <p:ph type="title"/>
          </p:nvPr>
        </p:nvSpPr>
        <p:spPr>
          <a:xfrm>
            <a:off x="636805" y="640080"/>
            <a:ext cx="3378099" cy="3034857"/>
          </a:xfrm>
        </p:spPr>
        <p:txBody>
          <a:bodyPr vert="horz" lIns="91440" tIns="45720" rIns="91440" bIns="45720" rtlCol="0" anchor="b">
            <a:normAutofit/>
          </a:bodyPr>
          <a:lstStyle/>
          <a:p>
            <a:pPr algn="r"/>
            <a:r>
              <a:rPr lang="en-US" sz="4400" kern="1200" cap="all" spc="200" baseline="0">
                <a:solidFill>
                  <a:schemeClr val="tx1">
                    <a:lumMod val="95000"/>
                    <a:lumOff val="5000"/>
                  </a:schemeClr>
                </a:solidFill>
                <a:latin typeface="+mj-lt"/>
                <a:ea typeface="+mj-ea"/>
                <a:cs typeface="+mj-cs"/>
              </a:rPr>
              <a:t>Recall-Based Comparison</a:t>
            </a:r>
          </a:p>
        </p:txBody>
      </p:sp>
      <p:cxnSp>
        <p:nvCxnSpPr>
          <p:cNvPr id="31" name="Straight Connector 30">
            <a:extLst>
              <a:ext uri="{FF2B5EF4-FFF2-40B4-BE49-F238E27FC236}">
                <a16:creationId xmlns:a16="http://schemas.microsoft.com/office/drawing/2014/main" id="{811DCF04-0C7C-44FC-8246-FC8D736B1A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0698" y="3765314"/>
            <a:ext cx="32004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11409A7-7E09-D38B-92C8-EF7DA38F268B}"/>
              </a:ext>
            </a:extLst>
          </p:cNvPr>
          <p:cNvPicPr>
            <a:picLocks noChangeAspect="1"/>
          </p:cNvPicPr>
          <p:nvPr/>
        </p:nvPicPr>
        <p:blipFill>
          <a:blip r:embed="rId2"/>
          <a:stretch>
            <a:fillRect/>
          </a:stretch>
        </p:blipFill>
        <p:spPr>
          <a:xfrm>
            <a:off x="4654984" y="1437998"/>
            <a:ext cx="6896936" cy="3982980"/>
          </a:xfrm>
          <a:prstGeom prst="rect">
            <a:avLst/>
          </a:prstGeom>
        </p:spPr>
      </p:pic>
    </p:spTree>
    <p:extLst>
      <p:ext uri="{BB962C8B-B14F-4D97-AF65-F5344CB8AC3E}">
        <p14:creationId xmlns:p14="http://schemas.microsoft.com/office/powerpoint/2010/main" val="2508247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CA73784B-AC76-4BAD-93AF-C72D0EDFD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48155E-6EFF-2E53-890E-3861FC6CD58D}"/>
              </a:ext>
            </a:extLst>
          </p:cNvPr>
          <p:cNvSpPr>
            <a:spLocks noGrp="1"/>
          </p:cNvSpPr>
          <p:nvPr>
            <p:ph type="title"/>
          </p:nvPr>
        </p:nvSpPr>
        <p:spPr>
          <a:xfrm>
            <a:off x="636805" y="640080"/>
            <a:ext cx="3378099" cy="3034857"/>
          </a:xfrm>
        </p:spPr>
        <p:txBody>
          <a:bodyPr vert="horz" lIns="91440" tIns="45720" rIns="91440" bIns="45720" rtlCol="0" anchor="b">
            <a:normAutofit/>
          </a:bodyPr>
          <a:lstStyle/>
          <a:p>
            <a:pPr algn="r"/>
            <a:r>
              <a:rPr lang="en-US" sz="4400" kern="1200" cap="all" spc="200" baseline="0">
                <a:solidFill>
                  <a:schemeClr val="tx1">
                    <a:lumMod val="95000"/>
                    <a:lumOff val="5000"/>
                  </a:schemeClr>
                </a:solidFill>
                <a:latin typeface="+mj-lt"/>
                <a:ea typeface="+mj-ea"/>
                <a:cs typeface="+mj-cs"/>
              </a:rPr>
              <a:t>F1-SCORE Comparison</a:t>
            </a:r>
          </a:p>
        </p:txBody>
      </p:sp>
      <p:cxnSp>
        <p:nvCxnSpPr>
          <p:cNvPr id="18" name="Straight Connector 17">
            <a:extLst>
              <a:ext uri="{FF2B5EF4-FFF2-40B4-BE49-F238E27FC236}">
                <a16:creationId xmlns:a16="http://schemas.microsoft.com/office/drawing/2014/main" id="{811DCF04-0C7C-44FC-8246-FC8D736B1A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0698" y="3765314"/>
            <a:ext cx="32004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D08542D3-47B5-CE31-4630-3B67F79013B1}"/>
              </a:ext>
            </a:extLst>
          </p:cNvPr>
          <p:cNvPicPr>
            <a:picLocks noChangeAspect="1"/>
          </p:cNvPicPr>
          <p:nvPr/>
        </p:nvPicPr>
        <p:blipFill>
          <a:blip r:embed="rId2"/>
          <a:stretch>
            <a:fillRect/>
          </a:stretch>
        </p:blipFill>
        <p:spPr>
          <a:xfrm>
            <a:off x="4654984" y="1463861"/>
            <a:ext cx="6896936" cy="3931253"/>
          </a:xfrm>
          <a:prstGeom prst="rect">
            <a:avLst/>
          </a:prstGeom>
        </p:spPr>
      </p:pic>
    </p:spTree>
    <p:extLst>
      <p:ext uri="{BB962C8B-B14F-4D97-AF65-F5344CB8AC3E}">
        <p14:creationId xmlns:p14="http://schemas.microsoft.com/office/powerpoint/2010/main" val="24930121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554C8-5D96-429C-24D4-56D859BAC7ED}"/>
              </a:ext>
            </a:extLst>
          </p:cNvPr>
          <p:cNvSpPr>
            <a:spLocks noGrp="1"/>
          </p:cNvSpPr>
          <p:nvPr>
            <p:ph type="title"/>
          </p:nvPr>
        </p:nvSpPr>
        <p:spPr>
          <a:xfrm>
            <a:off x="1024129" y="585216"/>
            <a:ext cx="4431792" cy="1499616"/>
          </a:xfrm>
        </p:spPr>
        <p:txBody>
          <a:bodyPr vert="horz" lIns="91440" tIns="45720" rIns="91440" bIns="45720" rtlCol="0" anchor="ctr">
            <a:normAutofit/>
          </a:bodyPr>
          <a:lstStyle/>
          <a:p>
            <a:r>
              <a:rPr lang="en-US" dirty="0"/>
              <a:t>The Most Valuable Model</a:t>
            </a:r>
          </a:p>
        </p:txBody>
      </p:sp>
      <p:sp>
        <p:nvSpPr>
          <p:cNvPr id="5" name="TextBox 4">
            <a:extLst>
              <a:ext uri="{FF2B5EF4-FFF2-40B4-BE49-F238E27FC236}">
                <a16:creationId xmlns:a16="http://schemas.microsoft.com/office/drawing/2014/main" id="{A6EC1CE5-E14A-E80A-0D89-D052F2D60952}"/>
              </a:ext>
            </a:extLst>
          </p:cNvPr>
          <p:cNvSpPr txBox="1"/>
          <p:nvPr/>
        </p:nvSpPr>
        <p:spPr>
          <a:xfrm>
            <a:off x="1024128" y="2286000"/>
            <a:ext cx="4429615" cy="3931920"/>
          </a:xfrm>
          <a:prstGeom prst="rect">
            <a:avLst/>
          </a:prstGeom>
        </p:spPr>
        <p:txBody>
          <a:bodyPr vert="horz" lIns="45720" tIns="45720" rIns="45720" bIns="45720" rtlCol="0">
            <a:normAutofit/>
          </a:bodyPr>
          <a:lstStyle/>
          <a:p>
            <a:pPr marL="285750" indent="-285750" defTabSz="914400">
              <a:lnSpc>
                <a:spcPct val="90000"/>
              </a:lnSpc>
              <a:spcAft>
                <a:spcPts val="600"/>
              </a:spcAft>
              <a:buClr>
                <a:schemeClr val="accent1"/>
              </a:buClr>
              <a:buFont typeface="Wingdings" panose="05000000000000000000" pitchFamily="2" charset="2"/>
              <a:buChar char="Ø"/>
            </a:pPr>
            <a:r>
              <a:rPr lang="en-US" b="1" i="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Logistic Regression </a:t>
            </a:r>
            <a:r>
              <a:rPr lang="en-US" b="1" dirty="0">
                <a:effectLst>
                  <a:outerShdw blurRad="38100" dist="38100" dir="2700000" algn="tl">
                    <a:srgbClr val="000000">
                      <a:alpha val="43137"/>
                    </a:srgbClr>
                  </a:outerShdw>
                </a:effectLst>
              </a:rPr>
              <a:t>Classifier looks stable and providing the BEST evaluation performance, adding to its training performance displayed before.</a:t>
            </a:r>
          </a:p>
          <a:p>
            <a:pPr marL="285750" indent="-285750" defTabSz="914400">
              <a:lnSpc>
                <a:spcPct val="90000"/>
              </a:lnSpc>
              <a:spcAft>
                <a:spcPts val="600"/>
              </a:spcAft>
              <a:buClr>
                <a:schemeClr val="accent1"/>
              </a:buClr>
              <a:buFont typeface="Wingdings" panose="05000000000000000000" pitchFamily="2" charset="2"/>
              <a:buChar char="Ø"/>
            </a:pPr>
            <a:endParaRPr lang="en-US" b="1" dirty="0">
              <a:effectLst>
                <a:outerShdw blurRad="38100" dist="38100" dir="2700000" algn="tl">
                  <a:srgbClr val="000000">
                    <a:alpha val="43137"/>
                  </a:srgbClr>
                </a:outerShdw>
              </a:effectLst>
            </a:endParaRPr>
          </a:p>
          <a:p>
            <a:pPr marL="285750" indent="-285750" defTabSz="914400">
              <a:lnSpc>
                <a:spcPct val="90000"/>
              </a:lnSpc>
              <a:spcAft>
                <a:spcPts val="600"/>
              </a:spcAft>
              <a:buClr>
                <a:schemeClr val="accent1"/>
              </a:buClr>
              <a:buFont typeface="Wingdings" panose="05000000000000000000" pitchFamily="2" charset="2"/>
              <a:buChar char="Ø"/>
            </a:pPr>
            <a:r>
              <a:rPr lang="en-US" b="1" dirty="0">
                <a:effectLst>
                  <a:outerShdw blurRad="38100" dist="38100" dir="2700000" algn="tl">
                    <a:srgbClr val="000000">
                      <a:alpha val="43137"/>
                    </a:srgbClr>
                  </a:outerShdw>
                </a:effectLst>
              </a:rPr>
              <a:t>So, we are on our way to use Logistic Regression Classifier for our Problem .</a:t>
            </a:r>
          </a:p>
        </p:txBody>
      </p:sp>
      <p:pic>
        <p:nvPicPr>
          <p:cNvPr id="9" name="Graphic 8" descr="Statistics">
            <a:extLst>
              <a:ext uri="{FF2B5EF4-FFF2-40B4-BE49-F238E27FC236}">
                <a16:creationId xmlns:a16="http://schemas.microsoft.com/office/drawing/2014/main" id="{00927C1C-808F-C220-461B-02E9E72197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000811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2E7EF-C7FE-8511-B87F-449F24E0DEBE}"/>
              </a:ext>
            </a:extLst>
          </p:cNvPr>
          <p:cNvSpPr>
            <a:spLocks noGrp="1"/>
          </p:cNvSpPr>
          <p:nvPr>
            <p:ph type="title"/>
          </p:nvPr>
        </p:nvSpPr>
        <p:spPr>
          <a:xfrm>
            <a:off x="1024128" y="585216"/>
            <a:ext cx="8018272" cy="1499616"/>
          </a:xfrm>
        </p:spPr>
        <p:txBody>
          <a:bodyPr>
            <a:normAutofit/>
          </a:bodyPr>
          <a:lstStyle/>
          <a:p>
            <a:r>
              <a:rPr lang="en-US" dirty="0"/>
              <a:t>Introduction</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4C09918-E0D5-94B3-80F9-201B295C1B69}"/>
              </a:ext>
            </a:extLst>
          </p:cNvPr>
          <p:cNvSpPr txBox="1"/>
          <p:nvPr/>
        </p:nvSpPr>
        <p:spPr>
          <a:xfrm>
            <a:off x="682439" y="2279636"/>
            <a:ext cx="8717055" cy="2554545"/>
          </a:xfrm>
          <a:prstGeom prst="rect">
            <a:avLst/>
          </a:prstGeom>
          <a:noFill/>
        </p:spPr>
        <p:txBody>
          <a:bodyPr wrap="square">
            <a:spAutoFit/>
          </a:bodyPr>
          <a:lstStyle/>
          <a:p>
            <a:pPr marL="285750" indent="-285750">
              <a:buFont typeface="Arial" panose="020B0604020202020204" pitchFamily="34" charset="0"/>
              <a:buChar char="•"/>
            </a:pPr>
            <a:r>
              <a:rPr lang="en-US" sz="1600" dirty="0">
                <a:solidFill>
                  <a:schemeClr val="accent2">
                    <a:lumMod val="75000"/>
                  </a:schemeClr>
                </a:solidFill>
                <a:effectLst>
                  <a:outerShdw blurRad="38100" dist="38100" dir="2700000" algn="tl">
                    <a:srgbClr val="000000">
                      <a:alpha val="43137"/>
                    </a:srgbClr>
                  </a:outerShdw>
                </a:effectLst>
              </a:rPr>
              <a:t>This project is about implementing Sentimental Analysis on </a:t>
            </a:r>
            <a:r>
              <a:rPr lang="en-US" sz="1600" b="1" dirty="0">
                <a:solidFill>
                  <a:schemeClr val="accent2">
                    <a:lumMod val="75000"/>
                  </a:schemeClr>
                </a:solidFill>
                <a:effectLst>
                  <a:outerShdw blurRad="38100" dist="38100" dir="2700000" algn="tl">
                    <a:srgbClr val="000000">
                      <a:alpha val="43137"/>
                    </a:srgbClr>
                  </a:outerShdw>
                </a:effectLst>
              </a:rPr>
              <a:t>English Voiced-Text</a:t>
            </a:r>
            <a:r>
              <a:rPr lang="en-US" sz="1600" dirty="0">
                <a:solidFill>
                  <a:schemeClr val="accent2">
                    <a:lumMod val="75000"/>
                  </a:schemeClr>
                </a:solidFill>
                <a:effectLst>
                  <a:outerShdw blurRad="38100" dist="38100" dir="2700000" algn="tl">
                    <a:srgbClr val="000000">
                      <a:alpha val="43137"/>
                    </a:srgbClr>
                  </a:outerShdw>
                </a:effectLst>
              </a:rPr>
              <a:t>, thanks for using </a:t>
            </a:r>
            <a:r>
              <a:rPr lang="en-US" sz="1600" b="1" u="sng" dirty="0">
                <a:solidFill>
                  <a:schemeClr val="accent2">
                    <a:lumMod val="75000"/>
                  </a:schemeClr>
                </a:solidFill>
                <a:effectLst>
                  <a:outerShdw blurRad="38100" dist="38100" dir="2700000" algn="tl">
                    <a:srgbClr val="000000">
                      <a:alpha val="43137"/>
                    </a:srgbClr>
                  </a:outerShdw>
                </a:effectLst>
              </a:rPr>
              <a:t>Sentiment dataset with 1 million tweets </a:t>
            </a:r>
            <a:r>
              <a:rPr lang="en-US" sz="1600" dirty="0">
                <a:solidFill>
                  <a:schemeClr val="accent2">
                    <a:lumMod val="75000"/>
                  </a:schemeClr>
                </a:solidFill>
                <a:effectLst>
                  <a:outerShdw blurRad="38100" dist="38100" dir="2700000" algn="tl">
                    <a:srgbClr val="000000">
                      <a:alpha val="43137"/>
                    </a:srgbClr>
                  </a:outerShdw>
                </a:effectLst>
              </a:rPr>
              <a:t>&amp; </a:t>
            </a:r>
            <a:r>
              <a:rPr lang="en-US" sz="1600" b="1" u="sng" dirty="0">
                <a:solidFill>
                  <a:schemeClr val="accent2">
                    <a:lumMod val="75000"/>
                  </a:schemeClr>
                </a:solidFill>
                <a:effectLst>
                  <a:outerShdw blurRad="38100" dist="38100" dir="2700000" algn="tl">
                    <a:srgbClr val="000000">
                      <a:alpha val="43137"/>
                    </a:srgbClr>
                  </a:outerShdw>
                </a:effectLst>
              </a:rPr>
              <a:t>YouTube Statistics Dataset</a:t>
            </a:r>
          </a:p>
          <a:p>
            <a:endParaRPr lang="en-US" sz="1600" dirty="0">
              <a:solidFill>
                <a:schemeClr val="accent2">
                  <a:lumMod val="75000"/>
                </a:schemeClr>
              </a:solidFill>
              <a:effectLst>
                <a:outerShdw blurRad="38100" dist="38100" dir="2700000" algn="tl">
                  <a:srgbClr val="000000">
                    <a:alpha val="43137"/>
                  </a:srgbClr>
                </a:outerShdw>
              </a:effectLst>
            </a:endParaRPr>
          </a:p>
          <a:p>
            <a:pPr marL="285750" indent="-285750">
              <a:buFont typeface="Arial" panose="020B0604020202020204" pitchFamily="34" charset="0"/>
              <a:buChar char="•"/>
            </a:pPr>
            <a:r>
              <a:rPr lang="en-US" sz="1600" dirty="0">
                <a:solidFill>
                  <a:schemeClr val="accent2">
                    <a:lumMod val="75000"/>
                  </a:schemeClr>
                </a:solidFill>
                <a:effectLst>
                  <a:outerShdw blurRad="38100" dist="38100" dir="2700000" algn="tl">
                    <a:srgbClr val="000000">
                      <a:alpha val="43137"/>
                    </a:srgbClr>
                  </a:outerShdw>
                </a:effectLst>
              </a:rPr>
              <a:t>Both datasets are used for </a:t>
            </a:r>
            <a:r>
              <a:rPr lang="en-US" sz="1600" i="1" dirty="0">
                <a:solidFill>
                  <a:schemeClr val="accent2">
                    <a:lumMod val="75000"/>
                  </a:schemeClr>
                </a:solidFill>
                <a:effectLst>
                  <a:outerShdw blurRad="38100" dist="38100" dir="2700000" algn="tl">
                    <a:srgbClr val="000000">
                      <a:alpha val="43137"/>
                    </a:srgbClr>
                  </a:outerShdw>
                </a:effectLst>
              </a:rPr>
              <a:t>the variations of Positive &amp; Negative </a:t>
            </a:r>
            <a:r>
              <a:rPr lang="en-US" sz="1600" dirty="0">
                <a:solidFill>
                  <a:schemeClr val="accent2">
                    <a:lumMod val="75000"/>
                  </a:schemeClr>
                </a:solidFill>
                <a:effectLst>
                  <a:outerShdw blurRad="38100" dist="38100" dir="2700000" algn="tl">
                    <a:srgbClr val="000000">
                      <a:alpha val="43137"/>
                    </a:srgbClr>
                  </a:outerShdw>
                </a:effectLst>
              </a:rPr>
              <a:t>expressions for different situations on social media, whether it is a </a:t>
            </a:r>
            <a:r>
              <a:rPr lang="en-US" sz="1600" b="1" dirty="0">
                <a:solidFill>
                  <a:schemeClr val="accent2">
                    <a:lumMod val="75000"/>
                  </a:schemeClr>
                </a:solidFill>
                <a:effectLst>
                  <a:outerShdw blurRad="38100" dist="38100" dir="2700000" algn="tl">
                    <a:srgbClr val="000000">
                      <a:alpha val="43137"/>
                    </a:srgbClr>
                  </a:outerShdw>
                </a:effectLst>
              </a:rPr>
              <a:t>feedback</a:t>
            </a:r>
            <a:r>
              <a:rPr lang="en-US" sz="1600" dirty="0">
                <a:solidFill>
                  <a:schemeClr val="accent2">
                    <a:lumMod val="75000"/>
                  </a:schemeClr>
                </a:solidFill>
                <a:effectLst>
                  <a:outerShdw blurRad="38100" dist="38100" dir="2700000" algn="tl">
                    <a:srgbClr val="000000">
                      <a:alpha val="43137"/>
                    </a:srgbClr>
                  </a:outerShdw>
                </a:effectLst>
              </a:rPr>
              <a:t>, </a:t>
            </a:r>
            <a:r>
              <a:rPr lang="en-US" sz="1600" b="1" dirty="0">
                <a:solidFill>
                  <a:schemeClr val="accent2">
                    <a:lumMod val="75000"/>
                  </a:schemeClr>
                </a:solidFill>
                <a:effectLst>
                  <a:outerShdw blurRad="38100" dist="38100" dir="2700000" algn="tl">
                    <a:srgbClr val="000000">
                      <a:alpha val="43137"/>
                    </a:srgbClr>
                  </a:outerShdw>
                </a:effectLst>
              </a:rPr>
              <a:t>expressing feelings</a:t>
            </a:r>
            <a:r>
              <a:rPr lang="en-US" sz="1600" dirty="0">
                <a:solidFill>
                  <a:schemeClr val="accent2">
                    <a:lumMod val="75000"/>
                  </a:schemeClr>
                </a:solidFill>
                <a:effectLst>
                  <a:outerShdw blurRad="38100" dist="38100" dir="2700000" algn="tl">
                    <a:srgbClr val="000000">
                      <a:alpha val="43137"/>
                    </a:srgbClr>
                  </a:outerShdw>
                </a:effectLst>
              </a:rPr>
              <a:t>, discussions and lot more, and that's obviously is easy with today </a:t>
            </a:r>
            <a:r>
              <a:rPr lang="en-US" sz="1600" b="1" dirty="0">
                <a:solidFill>
                  <a:schemeClr val="accent2">
                    <a:lumMod val="75000"/>
                  </a:schemeClr>
                </a:solidFill>
                <a:effectLst>
                  <a:outerShdw blurRad="38100" dist="38100" dir="2700000" algn="tl">
                    <a:srgbClr val="000000">
                      <a:alpha val="43137"/>
                    </a:srgbClr>
                  </a:outerShdw>
                </a:effectLst>
              </a:rPr>
              <a:t>SOCIAL MEDIA</a:t>
            </a:r>
            <a:r>
              <a:rPr lang="en-US" sz="1600" dirty="0">
                <a:solidFill>
                  <a:schemeClr val="accent2">
                    <a:lumMod val="75000"/>
                  </a:schemeClr>
                </a:solidFill>
                <a:effectLst>
                  <a:outerShdw blurRad="38100" dist="38100" dir="2700000" algn="tl">
                    <a:srgbClr val="000000">
                      <a:alpha val="43137"/>
                    </a:srgbClr>
                  </a:outerShdw>
                </a:effectLst>
              </a:rPr>
              <a:t>.</a:t>
            </a:r>
          </a:p>
          <a:p>
            <a:r>
              <a:rPr lang="en-US" sz="1600" dirty="0">
                <a:solidFill>
                  <a:schemeClr val="accent2">
                    <a:lumMod val="75000"/>
                  </a:schemeClr>
                </a:solidFill>
                <a:effectLst>
                  <a:outerShdw blurRad="38100" dist="38100" dir="2700000" algn="tl">
                    <a:srgbClr val="000000">
                      <a:alpha val="43137"/>
                    </a:srgbClr>
                  </a:outerShdw>
                </a:effectLst>
              </a:rPr>
              <a:t>   </a:t>
            </a:r>
          </a:p>
          <a:p>
            <a:pPr marL="285750" indent="-285750">
              <a:buFont typeface="Arial" panose="020B0604020202020204" pitchFamily="34" charset="0"/>
              <a:buChar char="•"/>
            </a:pPr>
            <a:r>
              <a:rPr lang="en-US" sz="1600" dirty="0">
                <a:solidFill>
                  <a:schemeClr val="accent2">
                    <a:lumMod val="75000"/>
                  </a:schemeClr>
                </a:solidFill>
                <a:effectLst>
                  <a:outerShdw blurRad="38100" dist="38100" dir="2700000" algn="tl">
                    <a:srgbClr val="000000">
                      <a:alpha val="43137"/>
                    </a:srgbClr>
                  </a:outerShdw>
                </a:effectLst>
              </a:rPr>
              <a:t>nowadays, there are many efforts to make controlling machines easier, i.e. controlling machines with voice instead of typing some shell commands, even sharing your own feelings with voice instead of typing some words, express your feedback as much as you want !</a:t>
            </a:r>
          </a:p>
        </p:txBody>
      </p:sp>
      <p:sp>
        <p:nvSpPr>
          <p:cNvPr id="9" name="Rectangle 8">
            <a:extLst>
              <a:ext uri="{FF2B5EF4-FFF2-40B4-BE49-F238E27FC236}">
                <a16:creationId xmlns:a16="http://schemas.microsoft.com/office/drawing/2014/main" id="{8E5CD287-3DB9-366A-E30B-586A326E6DF8}"/>
              </a:ext>
            </a:extLst>
          </p:cNvPr>
          <p:cNvSpPr/>
          <p:nvPr/>
        </p:nvSpPr>
        <p:spPr>
          <a:xfrm>
            <a:off x="1123757" y="5326624"/>
            <a:ext cx="8018272" cy="1015663"/>
          </a:xfrm>
          <a:prstGeom prst="rect">
            <a:avLst/>
          </a:prstGeom>
          <a:noFill/>
        </p:spPr>
        <p:txBody>
          <a:bodyPr wrap="square" lIns="91440" tIns="45720" rIns="91440" bIns="45720">
            <a:spAutoFit/>
          </a:bodyPr>
          <a:lstStyle/>
          <a:p>
            <a:pPr algn="ctr"/>
            <a:r>
              <a:rPr lang="en-US" sz="2000" b="1" spc="50" dirty="0">
                <a:ln w="9525" cmpd="sng">
                  <a:solidFill>
                    <a:schemeClr val="accent1"/>
                  </a:solidFill>
                  <a:prstDash val="solid"/>
                </a:ln>
                <a:solidFill>
                  <a:srgbClr val="70AD47">
                    <a:tint val="1000"/>
                  </a:srgbClr>
                </a:solidFill>
                <a:effectLst>
                  <a:glow rad="38100">
                    <a:schemeClr val="accent1">
                      <a:alpha val="40000"/>
                    </a:schemeClr>
                  </a:glow>
                  <a:outerShdw blurRad="38100" dist="38100" dir="2700000" algn="tl">
                    <a:srgbClr val="000000">
                      <a:alpha val="43137"/>
                    </a:srgbClr>
                  </a:outerShdw>
                </a:effectLst>
              </a:rPr>
              <a:t>TO DEFINE IT MORE CLEARLY, </a:t>
            </a:r>
            <a:r>
              <a:rPr lang="en-US" sz="2000" b="1" spc="50" dirty="0">
                <a:ln w="9525" cmpd="sng">
                  <a:solidFill>
                    <a:schemeClr val="accent1"/>
                  </a:solidFill>
                  <a:prstDash val="solid"/>
                </a:ln>
                <a:solidFill>
                  <a:srgbClr val="70AD47">
                    <a:tint val="1000"/>
                  </a:srgbClr>
                </a:solidFill>
                <a:effectLst>
                  <a:glow rad="38100">
                    <a:schemeClr val="accent1">
                      <a:alpha val="40000"/>
                    </a:schemeClr>
                  </a:glow>
                </a:effectLst>
              </a:rPr>
              <a:t>our problem is to Analyze (Classify) the sentiment of our English Voiced-Text if it is Positive or Negative, which is </a:t>
            </a:r>
            <a:r>
              <a:rPr lang="en-US" sz="2000" b="1" spc="50" dirty="0">
                <a:ln w="9525" cmpd="sng">
                  <a:solidFill>
                    <a:schemeClr val="accent1"/>
                  </a:solidFill>
                  <a:prstDash val="solid"/>
                </a:ln>
                <a:solidFill>
                  <a:srgbClr val="70AD47">
                    <a:tint val="1000"/>
                  </a:srgbClr>
                </a:solidFill>
                <a:effectLst>
                  <a:glow rad="38100">
                    <a:schemeClr val="accent1">
                      <a:alpha val="40000"/>
                    </a:schemeClr>
                  </a:glow>
                  <a:outerShdw blurRad="38100" dist="38100" dir="2700000" algn="tl">
                    <a:srgbClr val="000000">
                      <a:alpha val="43137"/>
                    </a:srgbClr>
                  </a:outerShdw>
                </a:effectLst>
              </a:rPr>
              <a:t>Binary Classification</a:t>
            </a:r>
          </a:p>
        </p:txBody>
      </p:sp>
    </p:spTree>
    <p:extLst>
      <p:ext uri="{BB962C8B-B14F-4D97-AF65-F5344CB8AC3E}">
        <p14:creationId xmlns:p14="http://schemas.microsoft.com/office/powerpoint/2010/main" val="39713823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42DD0C21-8FEE-4C18-8789-CC8ABE206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4B51757-7607-4CEA-A0EE-3C5BDC2C1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8"/>
            <a:ext cx="12188952" cy="2285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C1ADFE-04A5-4E65-24F8-66F2BDD54969}"/>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kern="1200" cap="all" spc="200" baseline="0">
                <a:solidFill>
                  <a:srgbClr val="FFFFFF"/>
                </a:solidFill>
                <a:latin typeface="+mj-lt"/>
                <a:ea typeface="+mj-ea"/>
                <a:cs typeface="+mj-cs"/>
              </a:rPr>
              <a:t>Trying &amp; Testing</a:t>
            </a:r>
          </a:p>
        </p:txBody>
      </p:sp>
      <p:pic>
        <p:nvPicPr>
          <p:cNvPr id="5" name="Picture 4">
            <a:extLst>
              <a:ext uri="{FF2B5EF4-FFF2-40B4-BE49-F238E27FC236}">
                <a16:creationId xmlns:a16="http://schemas.microsoft.com/office/drawing/2014/main" id="{7CCA9AF6-3826-AC83-E27C-5E99564CCE44}"/>
              </a:ext>
            </a:extLst>
          </p:cNvPr>
          <p:cNvPicPr>
            <a:picLocks noChangeAspect="1"/>
          </p:cNvPicPr>
          <p:nvPr/>
        </p:nvPicPr>
        <p:blipFill>
          <a:blip r:embed="rId2"/>
          <a:stretch>
            <a:fillRect/>
          </a:stretch>
        </p:blipFill>
        <p:spPr>
          <a:xfrm>
            <a:off x="1223889" y="140677"/>
            <a:ext cx="9791114" cy="4140425"/>
          </a:xfrm>
          <a:prstGeom prst="rect">
            <a:avLst/>
          </a:prstGeom>
        </p:spPr>
      </p:pic>
      <p:cxnSp>
        <p:nvCxnSpPr>
          <p:cNvPr id="20" name="Straight Connector 19">
            <a:extLst>
              <a:ext uri="{FF2B5EF4-FFF2-40B4-BE49-F238E27FC236}">
                <a16:creationId xmlns:a16="http://schemas.microsoft.com/office/drawing/2014/main" id="{FEF39256-F095-41C8-8707-6C1A665E8F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406507" y="5220212"/>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97927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C83C6-1F7C-BE1D-678A-6A9C03082CD0}"/>
              </a:ext>
            </a:extLst>
          </p:cNvPr>
          <p:cNvSpPr>
            <a:spLocks noGrp="1"/>
          </p:cNvSpPr>
          <p:nvPr>
            <p:ph type="title"/>
          </p:nvPr>
        </p:nvSpPr>
        <p:spPr/>
        <p:txBody>
          <a:bodyPr/>
          <a:lstStyle/>
          <a:p>
            <a:r>
              <a:rPr lang="en-US" dirty="0"/>
              <a:t>On The Other Side (Speech Recognition)</a:t>
            </a:r>
          </a:p>
        </p:txBody>
      </p:sp>
      <p:sp>
        <p:nvSpPr>
          <p:cNvPr id="4" name="Rectangle 3">
            <a:extLst>
              <a:ext uri="{FF2B5EF4-FFF2-40B4-BE49-F238E27FC236}">
                <a16:creationId xmlns:a16="http://schemas.microsoft.com/office/drawing/2014/main" id="{2FC4F92F-B7BB-821E-D149-41822C530352}"/>
              </a:ext>
            </a:extLst>
          </p:cNvPr>
          <p:cNvSpPr/>
          <p:nvPr/>
        </p:nvSpPr>
        <p:spPr>
          <a:xfrm>
            <a:off x="2124134" y="2084832"/>
            <a:ext cx="7943731" cy="1754326"/>
          </a:xfrm>
          <a:prstGeom prst="rect">
            <a:avLst/>
          </a:prstGeom>
          <a:noFill/>
        </p:spPr>
        <p:txBody>
          <a:bodyPr wrap="squar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The Python SpeechRecognition Library</a:t>
            </a:r>
          </a:p>
        </p:txBody>
      </p:sp>
      <p:sp>
        <p:nvSpPr>
          <p:cNvPr id="5" name="TextBox 4">
            <a:extLst>
              <a:ext uri="{FF2B5EF4-FFF2-40B4-BE49-F238E27FC236}">
                <a16:creationId xmlns:a16="http://schemas.microsoft.com/office/drawing/2014/main" id="{2EDF5A1A-A372-7774-A1D9-333269F94476}"/>
              </a:ext>
            </a:extLst>
          </p:cNvPr>
          <p:cNvSpPr txBox="1"/>
          <p:nvPr/>
        </p:nvSpPr>
        <p:spPr>
          <a:xfrm>
            <a:off x="738421" y="4773169"/>
            <a:ext cx="10715155" cy="1015663"/>
          </a:xfrm>
          <a:prstGeom prst="rect">
            <a:avLst/>
          </a:prstGeom>
          <a:noFill/>
        </p:spPr>
        <p:txBody>
          <a:bodyPr wrap="square" rtlCol="0">
            <a:spAutoFit/>
          </a:bodyPr>
          <a:lstStyle/>
          <a:p>
            <a:pPr marL="285750" indent="-285750">
              <a:buFont typeface="Wingdings" panose="05000000000000000000" pitchFamily="2" charset="2"/>
              <a:buChar char="Ø"/>
            </a:pPr>
            <a:r>
              <a:rPr lang="en-US" sz="2000" b="1" dirty="0">
                <a:effectLst>
                  <a:outerShdw blurRad="38100" dist="38100" dir="2700000" algn="tl">
                    <a:srgbClr val="000000">
                      <a:alpha val="43137"/>
                    </a:srgbClr>
                  </a:outerShdw>
                </a:effectLst>
              </a:rPr>
              <a:t>Providing Multiple Speech Recognition APIs to use (such as Sphinx, Google, TensorFlow ... Etc)</a:t>
            </a:r>
          </a:p>
          <a:p>
            <a:pPr marL="285750" indent="-285750">
              <a:buFont typeface="Wingdings" panose="05000000000000000000" pitchFamily="2" charset="2"/>
              <a:buChar char="Ø"/>
            </a:pPr>
            <a:r>
              <a:rPr lang="en-US" sz="2000" b="1" dirty="0">
                <a:effectLst>
                  <a:outerShdw blurRad="38100" dist="38100" dir="2700000" algn="tl">
                    <a:srgbClr val="000000">
                      <a:alpha val="43137"/>
                    </a:srgbClr>
                  </a:outerShdw>
                </a:effectLst>
              </a:rPr>
              <a:t>The ability to get Audio Input from the Microphone and convert it into Digital Audio File</a:t>
            </a:r>
          </a:p>
          <a:p>
            <a:pPr marL="285750" indent="-285750">
              <a:buFont typeface="Wingdings" panose="05000000000000000000" pitchFamily="2" charset="2"/>
              <a:buChar char="Ø"/>
            </a:pPr>
            <a:r>
              <a:rPr lang="en-US" sz="2000" b="1" dirty="0">
                <a:effectLst>
                  <a:outerShdw blurRad="38100" dist="38100" dir="2700000" algn="tl">
                    <a:srgbClr val="000000">
                      <a:alpha val="43137"/>
                    </a:srgbClr>
                  </a:outerShdw>
                </a:effectLst>
              </a:rPr>
              <a:t>Providing tools for Speech Recognition Processing tools</a:t>
            </a:r>
          </a:p>
        </p:txBody>
      </p:sp>
    </p:spTree>
    <p:extLst>
      <p:ext uri="{BB962C8B-B14F-4D97-AF65-F5344CB8AC3E}">
        <p14:creationId xmlns:p14="http://schemas.microsoft.com/office/powerpoint/2010/main" val="14904115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6B702-6EE0-5D03-2F8A-E8242D4773C9}"/>
              </a:ext>
            </a:extLst>
          </p:cNvPr>
          <p:cNvSpPr>
            <a:spLocks noGrp="1"/>
          </p:cNvSpPr>
          <p:nvPr>
            <p:ph type="title"/>
          </p:nvPr>
        </p:nvSpPr>
        <p:spPr/>
        <p:txBody>
          <a:bodyPr/>
          <a:lstStyle/>
          <a:p>
            <a:r>
              <a:rPr lang="en-US" dirty="0"/>
              <a:t>The Whole Thing Integration</a:t>
            </a:r>
          </a:p>
        </p:txBody>
      </p:sp>
      <p:pic>
        <p:nvPicPr>
          <p:cNvPr id="5" name="Picture 4">
            <a:extLst>
              <a:ext uri="{FF2B5EF4-FFF2-40B4-BE49-F238E27FC236}">
                <a16:creationId xmlns:a16="http://schemas.microsoft.com/office/drawing/2014/main" id="{E3B3232F-ADA7-489B-AA2C-EA09DE51733B}"/>
              </a:ext>
            </a:extLst>
          </p:cNvPr>
          <p:cNvPicPr>
            <a:picLocks noChangeAspect="1"/>
          </p:cNvPicPr>
          <p:nvPr/>
        </p:nvPicPr>
        <p:blipFill>
          <a:blip r:embed="rId2"/>
          <a:stretch>
            <a:fillRect/>
          </a:stretch>
        </p:blipFill>
        <p:spPr>
          <a:xfrm>
            <a:off x="1263065" y="2084832"/>
            <a:ext cx="9665870" cy="4490780"/>
          </a:xfrm>
          <a:prstGeom prst="rect">
            <a:avLst/>
          </a:prstGeom>
        </p:spPr>
      </p:pic>
    </p:spTree>
    <p:extLst>
      <p:ext uri="{BB962C8B-B14F-4D97-AF65-F5344CB8AC3E}">
        <p14:creationId xmlns:p14="http://schemas.microsoft.com/office/powerpoint/2010/main" val="29348461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tint val="95000"/>
            <a:shade val="85000"/>
            <a:satMod val="12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62AE8E50-35D4-4D5A-A4BB-168CBB027D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6">
            <a:extLst>
              <a:ext uri="{FF2B5EF4-FFF2-40B4-BE49-F238E27FC236}">
                <a16:creationId xmlns:a16="http://schemas.microsoft.com/office/drawing/2014/main" id="{C37D1D6D-17D8-4296-B000-665D1892D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396" y="1276539"/>
            <a:ext cx="5570417" cy="4304276"/>
          </a:xfrm>
          <a:custGeom>
            <a:avLst/>
            <a:gdLst>
              <a:gd name="connsiteX0" fmla="*/ 4985599 w 5593163"/>
              <a:gd name="connsiteY0" fmla="*/ 636203 h 4305008"/>
              <a:gd name="connsiteX1" fmla="*/ 5528908 w 5593163"/>
              <a:gd name="connsiteY1" fmla="*/ 1181049 h 4305008"/>
              <a:gd name="connsiteX2" fmla="*/ 4985599 w 5593163"/>
              <a:gd name="connsiteY2" fmla="*/ 636203 h 4305008"/>
              <a:gd name="connsiteX3" fmla="*/ 4985599 w 5593163"/>
              <a:gd name="connsiteY3" fmla="*/ 2333028 h 4305008"/>
              <a:gd name="connsiteX4" fmla="*/ 5528908 w 5593163"/>
              <a:gd name="connsiteY4" fmla="*/ 2877874 h 4305008"/>
              <a:gd name="connsiteX5" fmla="*/ 4985599 w 5593163"/>
              <a:gd name="connsiteY5" fmla="*/ 2333028 h 4305008"/>
              <a:gd name="connsiteX6" fmla="*/ 4985597 w 5593163"/>
              <a:gd name="connsiteY6" fmla="*/ 2034258 h 4305008"/>
              <a:gd name="connsiteX7" fmla="*/ 5528906 w 5593163"/>
              <a:gd name="connsiteY7" fmla="*/ 1493690 h 4305008"/>
              <a:gd name="connsiteX8" fmla="*/ 4985597 w 5593163"/>
              <a:gd name="connsiteY8" fmla="*/ 2034258 h 4305008"/>
              <a:gd name="connsiteX9" fmla="*/ 4985597 w 5593163"/>
              <a:gd name="connsiteY9" fmla="*/ 3731083 h 4305008"/>
              <a:gd name="connsiteX10" fmla="*/ 5528906 w 5593163"/>
              <a:gd name="connsiteY10" fmla="*/ 3190516 h 4305008"/>
              <a:gd name="connsiteX11" fmla="*/ 4985597 w 5593163"/>
              <a:gd name="connsiteY11" fmla="*/ 3731083 h 4305008"/>
              <a:gd name="connsiteX12" fmla="*/ 4842232 w 5593163"/>
              <a:gd name="connsiteY12" fmla="*/ 503273 h 4305008"/>
              <a:gd name="connsiteX13" fmla="*/ 4842826 w 5593163"/>
              <a:gd name="connsiteY13" fmla="*/ 491833 h 4305008"/>
              <a:gd name="connsiteX14" fmla="*/ 4843324 w 5593163"/>
              <a:gd name="connsiteY14" fmla="*/ 491866 h 4305008"/>
              <a:gd name="connsiteX15" fmla="*/ 4843350 w 5593163"/>
              <a:gd name="connsiteY15" fmla="*/ 491372 h 4305008"/>
              <a:gd name="connsiteX16" fmla="*/ 4860437 w 5593163"/>
              <a:gd name="connsiteY16" fmla="*/ 492995 h 4305008"/>
              <a:gd name="connsiteX17" fmla="*/ 4955899 w 5593163"/>
              <a:gd name="connsiteY17" fmla="*/ 502060 h 4305008"/>
              <a:gd name="connsiteX18" fmla="*/ 4972112 w 5593163"/>
              <a:gd name="connsiteY18" fmla="*/ 503599 h 4305008"/>
              <a:gd name="connsiteX19" fmla="*/ 4972229 w 5593163"/>
              <a:gd name="connsiteY19" fmla="*/ 504747 h 4305008"/>
              <a:gd name="connsiteX20" fmla="*/ 5583809 w 5593163"/>
              <a:gd name="connsiteY20" fmla="*/ 948988 h 4305008"/>
              <a:gd name="connsiteX21" fmla="*/ 5593163 w 5593163"/>
              <a:gd name="connsiteY21" fmla="*/ 971822 h 4305008"/>
              <a:gd name="connsiteX22" fmla="*/ 5593163 w 5593163"/>
              <a:gd name="connsiteY22" fmla="*/ 1318474 h 4305008"/>
              <a:gd name="connsiteX23" fmla="*/ 5558612 w 5593163"/>
              <a:gd name="connsiteY23" fmla="*/ 1315193 h 4305008"/>
              <a:gd name="connsiteX24" fmla="*/ 5542395 w 5593163"/>
              <a:gd name="connsiteY24" fmla="*/ 1313653 h 4305008"/>
              <a:gd name="connsiteX25" fmla="*/ 5542279 w 5593163"/>
              <a:gd name="connsiteY25" fmla="*/ 1312505 h 4305008"/>
              <a:gd name="connsiteX26" fmla="*/ 4852114 w 5593163"/>
              <a:gd name="connsiteY26" fmla="*/ 619464 h 4305008"/>
              <a:gd name="connsiteX27" fmla="*/ 4851608 w 5593163"/>
              <a:gd name="connsiteY27" fmla="*/ 619401 h 4305008"/>
              <a:gd name="connsiteX28" fmla="*/ 4851070 w 5593163"/>
              <a:gd name="connsiteY28" fmla="*/ 612725 h 4305008"/>
              <a:gd name="connsiteX29" fmla="*/ 4843603 w 5593163"/>
              <a:gd name="connsiteY29" fmla="*/ 520249 h 4305008"/>
              <a:gd name="connsiteX30" fmla="*/ 4842232 w 5593163"/>
              <a:gd name="connsiteY30" fmla="*/ 503273 h 4305008"/>
              <a:gd name="connsiteX31" fmla="*/ 4842232 w 5593163"/>
              <a:gd name="connsiteY31" fmla="*/ 2200098 h 4305008"/>
              <a:gd name="connsiteX32" fmla="*/ 4842826 w 5593163"/>
              <a:gd name="connsiteY32" fmla="*/ 2188658 h 4305008"/>
              <a:gd name="connsiteX33" fmla="*/ 4843324 w 5593163"/>
              <a:gd name="connsiteY33" fmla="*/ 2188691 h 4305008"/>
              <a:gd name="connsiteX34" fmla="*/ 4843350 w 5593163"/>
              <a:gd name="connsiteY34" fmla="*/ 2188197 h 4305008"/>
              <a:gd name="connsiteX35" fmla="*/ 4860437 w 5593163"/>
              <a:gd name="connsiteY35" fmla="*/ 2189820 h 4305008"/>
              <a:gd name="connsiteX36" fmla="*/ 4955899 w 5593163"/>
              <a:gd name="connsiteY36" fmla="*/ 2198885 h 4305008"/>
              <a:gd name="connsiteX37" fmla="*/ 4972112 w 5593163"/>
              <a:gd name="connsiteY37" fmla="*/ 2200424 h 4305008"/>
              <a:gd name="connsiteX38" fmla="*/ 4972229 w 5593163"/>
              <a:gd name="connsiteY38" fmla="*/ 2201572 h 4305008"/>
              <a:gd name="connsiteX39" fmla="*/ 5583809 w 5593163"/>
              <a:gd name="connsiteY39" fmla="*/ 2645813 h 4305008"/>
              <a:gd name="connsiteX40" fmla="*/ 5593163 w 5593163"/>
              <a:gd name="connsiteY40" fmla="*/ 2668647 h 4305008"/>
              <a:gd name="connsiteX41" fmla="*/ 5593163 w 5593163"/>
              <a:gd name="connsiteY41" fmla="*/ 3015299 h 4305008"/>
              <a:gd name="connsiteX42" fmla="*/ 5558612 w 5593163"/>
              <a:gd name="connsiteY42" fmla="*/ 3012018 h 4305008"/>
              <a:gd name="connsiteX43" fmla="*/ 5542395 w 5593163"/>
              <a:gd name="connsiteY43" fmla="*/ 3010478 h 4305008"/>
              <a:gd name="connsiteX44" fmla="*/ 5542279 w 5593163"/>
              <a:gd name="connsiteY44" fmla="*/ 3009330 h 4305008"/>
              <a:gd name="connsiteX45" fmla="*/ 4852114 w 5593163"/>
              <a:gd name="connsiteY45" fmla="*/ 2316289 h 4305008"/>
              <a:gd name="connsiteX46" fmla="*/ 4851608 w 5593163"/>
              <a:gd name="connsiteY46" fmla="*/ 2316226 h 4305008"/>
              <a:gd name="connsiteX47" fmla="*/ 4851070 w 5593163"/>
              <a:gd name="connsiteY47" fmla="*/ 2309550 h 4305008"/>
              <a:gd name="connsiteX48" fmla="*/ 4843603 w 5593163"/>
              <a:gd name="connsiteY48" fmla="*/ 2217074 h 4305008"/>
              <a:gd name="connsiteX49" fmla="*/ 4842232 w 5593163"/>
              <a:gd name="connsiteY49" fmla="*/ 2200098 h 4305008"/>
              <a:gd name="connsiteX50" fmla="*/ 4842232 w 5593163"/>
              <a:gd name="connsiteY50" fmla="*/ 3896923 h 4305008"/>
              <a:gd name="connsiteX51" fmla="*/ 4842826 w 5593163"/>
              <a:gd name="connsiteY51" fmla="*/ 3885483 h 4305008"/>
              <a:gd name="connsiteX52" fmla="*/ 4843324 w 5593163"/>
              <a:gd name="connsiteY52" fmla="*/ 3885516 h 4305008"/>
              <a:gd name="connsiteX53" fmla="*/ 4843350 w 5593163"/>
              <a:gd name="connsiteY53" fmla="*/ 3885022 h 4305008"/>
              <a:gd name="connsiteX54" fmla="*/ 4860437 w 5593163"/>
              <a:gd name="connsiteY54" fmla="*/ 3886645 h 4305008"/>
              <a:gd name="connsiteX55" fmla="*/ 4955899 w 5593163"/>
              <a:gd name="connsiteY55" fmla="*/ 3895710 h 4305008"/>
              <a:gd name="connsiteX56" fmla="*/ 4972112 w 5593163"/>
              <a:gd name="connsiteY56" fmla="*/ 3897249 h 4305008"/>
              <a:gd name="connsiteX57" fmla="*/ 4972229 w 5593163"/>
              <a:gd name="connsiteY57" fmla="*/ 3898397 h 4305008"/>
              <a:gd name="connsiteX58" fmla="*/ 5532481 w 5593163"/>
              <a:gd name="connsiteY58" fmla="*/ 4255797 h 4305008"/>
              <a:gd name="connsiteX59" fmla="*/ 5560926 w 5593163"/>
              <a:gd name="connsiteY59" fmla="*/ 4305008 h 4305008"/>
              <a:gd name="connsiteX60" fmla="*/ 5409877 w 5593163"/>
              <a:gd name="connsiteY60" fmla="*/ 4305008 h 4305008"/>
              <a:gd name="connsiteX61" fmla="*/ 5357754 w 5593163"/>
              <a:gd name="connsiteY61" fmla="*/ 4241205 h 4305008"/>
              <a:gd name="connsiteX62" fmla="*/ 4985599 w 5593163"/>
              <a:gd name="connsiteY62" fmla="*/ 4029853 h 4305008"/>
              <a:gd name="connsiteX63" fmla="*/ 5084780 w 5593163"/>
              <a:gd name="connsiteY63" fmla="*/ 4271827 h 4305008"/>
              <a:gd name="connsiteX64" fmla="*/ 5111462 w 5593163"/>
              <a:gd name="connsiteY64" fmla="*/ 4305008 h 4305008"/>
              <a:gd name="connsiteX65" fmla="*/ 4957353 w 5593163"/>
              <a:gd name="connsiteY65" fmla="*/ 4305008 h 4305008"/>
              <a:gd name="connsiteX66" fmla="*/ 4927231 w 5593163"/>
              <a:gd name="connsiteY66" fmla="*/ 4254710 h 4305008"/>
              <a:gd name="connsiteX67" fmla="*/ 4852114 w 5593163"/>
              <a:gd name="connsiteY67" fmla="*/ 4013114 h 4305008"/>
              <a:gd name="connsiteX68" fmla="*/ 4851608 w 5593163"/>
              <a:gd name="connsiteY68" fmla="*/ 4013051 h 4305008"/>
              <a:gd name="connsiteX69" fmla="*/ 4851070 w 5593163"/>
              <a:gd name="connsiteY69" fmla="*/ 4006375 h 4305008"/>
              <a:gd name="connsiteX70" fmla="*/ 4843603 w 5593163"/>
              <a:gd name="connsiteY70" fmla="*/ 3913899 h 4305008"/>
              <a:gd name="connsiteX71" fmla="*/ 4842232 w 5593163"/>
              <a:gd name="connsiteY71" fmla="*/ 3896923 h 4305008"/>
              <a:gd name="connsiteX72" fmla="*/ 4842230 w 5593163"/>
              <a:gd name="connsiteY72" fmla="*/ 469318 h 4305008"/>
              <a:gd name="connsiteX73" fmla="*/ 4843601 w 5593163"/>
              <a:gd name="connsiteY73" fmla="*/ 452471 h 4305008"/>
              <a:gd name="connsiteX74" fmla="*/ 4851065 w 5593163"/>
              <a:gd name="connsiteY74" fmla="*/ 360740 h 4305008"/>
              <a:gd name="connsiteX75" fmla="*/ 4851605 w 5593163"/>
              <a:gd name="connsiteY75" fmla="*/ 354103 h 4305008"/>
              <a:gd name="connsiteX76" fmla="*/ 4852110 w 5593163"/>
              <a:gd name="connsiteY76" fmla="*/ 354040 h 4305008"/>
              <a:gd name="connsiteX77" fmla="*/ 4936323 w 5593163"/>
              <a:gd name="connsiteY77" fmla="*/ 96778 h 4305008"/>
              <a:gd name="connsiteX78" fmla="*/ 4998957 w 5593163"/>
              <a:gd name="connsiteY78" fmla="*/ 0 h 4305008"/>
              <a:gd name="connsiteX79" fmla="*/ 5167333 w 5593163"/>
              <a:gd name="connsiteY79" fmla="*/ 0 h 4305008"/>
              <a:gd name="connsiteX80" fmla="*/ 5099105 w 5593163"/>
              <a:gd name="connsiteY80" fmla="*/ 76659 h 4305008"/>
              <a:gd name="connsiteX81" fmla="*/ 4985597 w 5593163"/>
              <a:gd name="connsiteY81" fmla="*/ 337433 h 4305008"/>
              <a:gd name="connsiteX82" fmla="*/ 5424571 w 5593163"/>
              <a:gd name="connsiteY82" fmla="*/ 44350 h 4305008"/>
              <a:gd name="connsiteX83" fmla="*/ 5446799 w 5593163"/>
              <a:gd name="connsiteY83" fmla="*/ 0 h 4305008"/>
              <a:gd name="connsiteX84" fmla="*/ 5593163 w 5593163"/>
              <a:gd name="connsiteY84" fmla="*/ 0 h 4305008"/>
              <a:gd name="connsiteX85" fmla="*/ 5593163 w 5593163"/>
              <a:gd name="connsiteY85" fmla="*/ 4197 h 4305008"/>
              <a:gd name="connsiteX86" fmla="*/ 5543598 w 5593163"/>
              <a:gd name="connsiteY86" fmla="*/ 95636 h 4305008"/>
              <a:gd name="connsiteX87" fmla="*/ 4972226 w 5593163"/>
              <a:gd name="connsiteY87" fmla="*/ 467856 h 4305008"/>
              <a:gd name="connsiteX88" fmla="*/ 4972110 w 5593163"/>
              <a:gd name="connsiteY88" fmla="*/ 468995 h 4305008"/>
              <a:gd name="connsiteX89" fmla="*/ 4955893 w 5593163"/>
              <a:gd name="connsiteY89" fmla="*/ 470523 h 4305008"/>
              <a:gd name="connsiteX90" fmla="*/ 4860466 w 5593163"/>
              <a:gd name="connsiteY90" fmla="*/ 479514 h 4305008"/>
              <a:gd name="connsiteX91" fmla="*/ 4843348 w 5593163"/>
              <a:gd name="connsiteY91" fmla="*/ 481127 h 4305008"/>
              <a:gd name="connsiteX92" fmla="*/ 4843322 w 5593163"/>
              <a:gd name="connsiteY92" fmla="*/ 480636 h 4305008"/>
              <a:gd name="connsiteX93" fmla="*/ 4842823 w 5593163"/>
              <a:gd name="connsiteY93" fmla="*/ 480669 h 4305008"/>
              <a:gd name="connsiteX94" fmla="*/ 4842230 w 5593163"/>
              <a:gd name="connsiteY94" fmla="*/ 469318 h 4305008"/>
              <a:gd name="connsiteX95" fmla="*/ 4842230 w 5593163"/>
              <a:gd name="connsiteY95" fmla="*/ 2166144 h 4305008"/>
              <a:gd name="connsiteX96" fmla="*/ 4843601 w 5593163"/>
              <a:gd name="connsiteY96" fmla="*/ 2149296 h 4305008"/>
              <a:gd name="connsiteX97" fmla="*/ 4851065 w 5593163"/>
              <a:gd name="connsiteY97" fmla="*/ 2057565 h 4305008"/>
              <a:gd name="connsiteX98" fmla="*/ 4851605 w 5593163"/>
              <a:gd name="connsiteY98" fmla="*/ 2050928 h 4305008"/>
              <a:gd name="connsiteX99" fmla="*/ 4852110 w 5593163"/>
              <a:gd name="connsiteY99" fmla="*/ 2050865 h 4305008"/>
              <a:gd name="connsiteX100" fmla="*/ 5542276 w 5593163"/>
              <a:gd name="connsiteY100" fmla="*/ 1363267 h 4305008"/>
              <a:gd name="connsiteX101" fmla="*/ 5542393 w 5593163"/>
              <a:gd name="connsiteY101" fmla="*/ 1362128 h 4305008"/>
              <a:gd name="connsiteX102" fmla="*/ 5558606 w 5593163"/>
              <a:gd name="connsiteY102" fmla="*/ 1360601 h 4305008"/>
              <a:gd name="connsiteX103" fmla="*/ 5593163 w 5593163"/>
              <a:gd name="connsiteY103" fmla="*/ 1357345 h 4305008"/>
              <a:gd name="connsiteX104" fmla="*/ 5593163 w 5593163"/>
              <a:gd name="connsiteY104" fmla="*/ 1701268 h 4305008"/>
              <a:gd name="connsiteX105" fmla="*/ 5583807 w 5593163"/>
              <a:gd name="connsiteY105" fmla="*/ 1723929 h 4305008"/>
              <a:gd name="connsiteX106" fmla="*/ 4972226 w 5593163"/>
              <a:gd name="connsiteY106" fmla="*/ 2164681 h 4305008"/>
              <a:gd name="connsiteX107" fmla="*/ 4972110 w 5593163"/>
              <a:gd name="connsiteY107" fmla="*/ 2165820 h 4305008"/>
              <a:gd name="connsiteX108" fmla="*/ 4955893 w 5593163"/>
              <a:gd name="connsiteY108" fmla="*/ 2167348 h 4305008"/>
              <a:gd name="connsiteX109" fmla="*/ 4860466 w 5593163"/>
              <a:gd name="connsiteY109" fmla="*/ 2176339 h 4305008"/>
              <a:gd name="connsiteX110" fmla="*/ 4843348 w 5593163"/>
              <a:gd name="connsiteY110" fmla="*/ 2177952 h 4305008"/>
              <a:gd name="connsiteX111" fmla="*/ 4843322 w 5593163"/>
              <a:gd name="connsiteY111" fmla="*/ 2177461 h 4305008"/>
              <a:gd name="connsiteX112" fmla="*/ 4842823 w 5593163"/>
              <a:gd name="connsiteY112" fmla="*/ 2177494 h 4305008"/>
              <a:gd name="connsiteX113" fmla="*/ 4842230 w 5593163"/>
              <a:gd name="connsiteY113" fmla="*/ 2166144 h 4305008"/>
              <a:gd name="connsiteX114" fmla="*/ 4842230 w 5593163"/>
              <a:gd name="connsiteY114" fmla="*/ 3862969 h 4305008"/>
              <a:gd name="connsiteX115" fmla="*/ 4843601 w 5593163"/>
              <a:gd name="connsiteY115" fmla="*/ 3846121 h 4305008"/>
              <a:gd name="connsiteX116" fmla="*/ 4851065 w 5593163"/>
              <a:gd name="connsiteY116" fmla="*/ 3754390 h 4305008"/>
              <a:gd name="connsiteX117" fmla="*/ 4851605 w 5593163"/>
              <a:gd name="connsiteY117" fmla="*/ 3747753 h 4305008"/>
              <a:gd name="connsiteX118" fmla="*/ 4852110 w 5593163"/>
              <a:gd name="connsiteY118" fmla="*/ 3747690 h 4305008"/>
              <a:gd name="connsiteX119" fmla="*/ 5542276 w 5593163"/>
              <a:gd name="connsiteY119" fmla="*/ 3060092 h 4305008"/>
              <a:gd name="connsiteX120" fmla="*/ 5542393 w 5593163"/>
              <a:gd name="connsiteY120" fmla="*/ 3058953 h 4305008"/>
              <a:gd name="connsiteX121" fmla="*/ 5558606 w 5593163"/>
              <a:gd name="connsiteY121" fmla="*/ 3057426 h 4305008"/>
              <a:gd name="connsiteX122" fmla="*/ 5593163 w 5593163"/>
              <a:gd name="connsiteY122" fmla="*/ 3054170 h 4305008"/>
              <a:gd name="connsiteX123" fmla="*/ 5593163 w 5593163"/>
              <a:gd name="connsiteY123" fmla="*/ 3398093 h 4305008"/>
              <a:gd name="connsiteX124" fmla="*/ 5583807 w 5593163"/>
              <a:gd name="connsiteY124" fmla="*/ 3420754 h 4305008"/>
              <a:gd name="connsiteX125" fmla="*/ 4972226 w 5593163"/>
              <a:gd name="connsiteY125" fmla="*/ 3861506 h 4305008"/>
              <a:gd name="connsiteX126" fmla="*/ 4972110 w 5593163"/>
              <a:gd name="connsiteY126" fmla="*/ 3862645 h 4305008"/>
              <a:gd name="connsiteX127" fmla="*/ 4955893 w 5593163"/>
              <a:gd name="connsiteY127" fmla="*/ 3864173 h 4305008"/>
              <a:gd name="connsiteX128" fmla="*/ 4860466 w 5593163"/>
              <a:gd name="connsiteY128" fmla="*/ 3873164 h 4305008"/>
              <a:gd name="connsiteX129" fmla="*/ 4843348 w 5593163"/>
              <a:gd name="connsiteY129" fmla="*/ 3874777 h 4305008"/>
              <a:gd name="connsiteX130" fmla="*/ 4843322 w 5593163"/>
              <a:gd name="connsiteY130" fmla="*/ 3874286 h 4305008"/>
              <a:gd name="connsiteX131" fmla="*/ 4842823 w 5593163"/>
              <a:gd name="connsiteY131" fmla="*/ 3874319 h 4305008"/>
              <a:gd name="connsiteX132" fmla="*/ 4842230 w 5593163"/>
              <a:gd name="connsiteY132" fmla="*/ 3862969 h 4305008"/>
              <a:gd name="connsiteX133" fmla="*/ 4135041 w 5593163"/>
              <a:gd name="connsiteY133" fmla="*/ 1181049 h 4305008"/>
              <a:gd name="connsiteX134" fmla="*/ 4678350 w 5593163"/>
              <a:gd name="connsiteY134" fmla="*/ 636203 h 4305008"/>
              <a:gd name="connsiteX135" fmla="*/ 4135041 w 5593163"/>
              <a:gd name="connsiteY135" fmla="*/ 1181049 h 4305008"/>
              <a:gd name="connsiteX136" fmla="*/ 4135041 w 5593163"/>
              <a:gd name="connsiteY136" fmla="*/ 1493690 h 4305008"/>
              <a:gd name="connsiteX137" fmla="*/ 4678350 w 5593163"/>
              <a:gd name="connsiteY137" fmla="*/ 2034258 h 4305008"/>
              <a:gd name="connsiteX138" fmla="*/ 4135041 w 5593163"/>
              <a:gd name="connsiteY138" fmla="*/ 1493690 h 4305008"/>
              <a:gd name="connsiteX139" fmla="*/ 4135041 w 5593163"/>
              <a:gd name="connsiteY139" fmla="*/ 2877874 h 4305008"/>
              <a:gd name="connsiteX140" fmla="*/ 4678350 w 5593163"/>
              <a:gd name="connsiteY140" fmla="*/ 2333028 h 4305008"/>
              <a:gd name="connsiteX141" fmla="*/ 4135041 w 5593163"/>
              <a:gd name="connsiteY141" fmla="*/ 2877874 h 4305008"/>
              <a:gd name="connsiteX142" fmla="*/ 4135041 w 5593163"/>
              <a:gd name="connsiteY142" fmla="*/ 3190516 h 4305008"/>
              <a:gd name="connsiteX143" fmla="*/ 4678350 w 5593163"/>
              <a:gd name="connsiteY143" fmla="*/ 3731083 h 4305008"/>
              <a:gd name="connsiteX144" fmla="*/ 4135041 w 5593163"/>
              <a:gd name="connsiteY144" fmla="*/ 3190516 h 4305008"/>
              <a:gd name="connsiteX145" fmla="*/ 4103022 w 5593163"/>
              <a:gd name="connsiteY145" fmla="*/ 4305008 h 4305008"/>
              <a:gd name="connsiteX146" fmla="*/ 4131467 w 5593163"/>
              <a:gd name="connsiteY146" fmla="*/ 4255797 h 4305008"/>
              <a:gd name="connsiteX147" fmla="*/ 4691720 w 5593163"/>
              <a:gd name="connsiteY147" fmla="*/ 3898397 h 4305008"/>
              <a:gd name="connsiteX148" fmla="*/ 4691837 w 5593163"/>
              <a:gd name="connsiteY148" fmla="*/ 3897249 h 4305008"/>
              <a:gd name="connsiteX149" fmla="*/ 4708050 w 5593163"/>
              <a:gd name="connsiteY149" fmla="*/ 3895710 h 4305008"/>
              <a:gd name="connsiteX150" fmla="*/ 4803512 w 5593163"/>
              <a:gd name="connsiteY150" fmla="*/ 3886645 h 4305008"/>
              <a:gd name="connsiteX151" fmla="*/ 4820599 w 5593163"/>
              <a:gd name="connsiteY151" fmla="*/ 3885022 h 4305008"/>
              <a:gd name="connsiteX152" fmla="*/ 4820625 w 5593163"/>
              <a:gd name="connsiteY152" fmla="*/ 3885516 h 4305008"/>
              <a:gd name="connsiteX153" fmla="*/ 4821123 w 5593163"/>
              <a:gd name="connsiteY153" fmla="*/ 3885483 h 4305008"/>
              <a:gd name="connsiteX154" fmla="*/ 4821717 w 5593163"/>
              <a:gd name="connsiteY154" fmla="*/ 3896923 h 4305008"/>
              <a:gd name="connsiteX155" fmla="*/ 4820346 w 5593163"/>
              <a:gd name="connsiteY155" fmla="*/ 3913899 h 4305008"/>
              <a:gd name="connsiteX156" fmla="*/ 4812879 w 5593163"/>
              <a:gd name="connsiteY156" fmla="*/ 4006375 h 4305008"/>
              <a:gd name="connsiteX157" fmla="*/ 4812341 w 5593163"/>
              <a:gd name="connsiteY157" fmla="*/ 4013051 h 4305008"/>
              <a:gd name="connsiteX158" fmla="*/ 4811835 w 5593163"/>
              <a:gd name="connsiteY158" fmla="*/ 4013114 h 4305008"/>
              <a:gd name="connsiteX159" fmla="*/ 4736718 w 5593163"/>
              <a:gd name="connsiteY159" fmla="*/ 4254710 h 4305008"/>
              <a:gd name="connsiteX160" fmla="*/ 4706597 w 5593163"/>
              <a:gd name="connsiteY160" fmla="*/ 4305008 h 4305008"/>
              <a:gd name="connsiteX161" fmla="*/ 4552487 w 5593163"/>
              <a:gd name="connsiteY161" fmla="*/ 4305008 h 4305008"/>
              <a:gd name="connsiteX162" fmla="*/ 4579169 w 5593163"/>
              <a:gd name="connsiteY162" fmla="*/ 4271827 h 4305008"/>
              <a:gd name="connsiteX163" fmla="*/ 4678350 w 5593163"/>
              <a:gd name="connsiteY163" fmla="*/ 4029853 h 4305008"/>
              <a:gd name="connsiteX164" fmla="*/ 4306196 w 5593163"/>
              <a:gd name="connsiteY164" fmla="*/ 4241205 h 4305008"/>
              <a:gd name="connsiteX165" fmla="*/ 4254073 w 5593163"/>
              <a:gd name="connsiteY165" fmla="*/ 4305008 h 4305008"/>
              <a:gd name="connsiteX166" fmla="*/ 4068511 w 5593163"/>
              <a:gd name="connsiteY166" fmla="*/ 0 h 4305008"/>
              <a:gd name="connsiteX167" fmla="*/ 4217148 w 5593163"/>
              <a:gd name="connsiteY167" fmla="*/ 0 h 4305008"/>
              <a:gd name="connsiteX168" fmla="*/ 4239376 w 5593163"/>
              <a:gd name="connsiteY168" fmla="*/ 44350 h 4305008"/>
              <a:gd name="connsiteX169" fmla="*/ 4678350 w 5593163"/>
              <a:gd name="connsiteY169" fmla="*/ 337433 h 4305008"/>
              <a:gd name="connsiteX170" fmla="*/ 4564842 w 5593163"/>
              <a:gd name="connsiteY170" fmla="*/ 76659 h 4305008"/>
              <a:gd name="connsiteX171" fmla="*/ 4496615 w 5593163"/>
              <a:gd name="connsiteY171" fmla="*/ 0 h 4305008"/>
              <a:gd name="connsiteX172" fmla="*/ 4664989 w 5593163"/>
              <a:gd name="connsiteY172" fmla="*/ 0 h 4305008"/>
              <a:gd name="connsiteX173" fmla="*/ 4727623 w 5593163"/>
              <a:gd name="connsiteY173" fmla="*/ 96778 h 4305008"/>
              <a:gd name="connsiteX174" fmla="*/ 4811836 w 5593163"/>
              <a:gd name="connsiteY174" fmla="*/ 354040 h 4305008"/>
              <a:gd name="connsiteX175" fmla="*/ 4812342 w 5593163"/>
              <a:gd name="connsiteY175" fmla="*/ 354103 h 4305008"/>
              <a:gd name="connsiteX176" fmla="*/ 4812882 w 5593163"/>
              <a:gd name="connsiteY176" fmla="*/ 360740 h 4305008"/>
              <a:gd name="connsiteX177" fmla="*/ 4820346 w 5593163"/>
              <a:gd name="connsiteY177" fmla="*/ 452471 h 4305008"/>
              <a:gd name="connsiteX178" fmla="*/ 4821717 w 5593163"/>
              <a:gd name="connsiteY178" fmla="*/ 469318 h 4305008"/>
              <a:gd name="connsiteX179" fmla="*/ 4821124 w 5593163"/>
              <a:gd name="connsiteY179" fmla="*/ 480669 h 4305008"/>
              <a:gd name="connsiteX180" fmla="*/ 4820625 w 5593163"/>
              <a:gd name="connsiteY180" fmla="*/ 480636 h 4305008"/>
              <a:gd name="connsiteX181" fmla="*/ 4820599 w 5593163"/>
              <a:gd name="connsiteY181" fmla="*/ 481127 h 4305008"/>
              <a:gd name="connsiteX182" fmla="*/ 4803481 w 5593163"/>
              <a:gd name="connsiteY182" fmla="*/ 479514 h 4305008"/>
              <a:gd name="connsiteX183" fmla="*/ 4708054 w 5593163"/>
              <a:gd name="connsiteY183" fmla="*/ 470523 h 4305008"/>
              <a:gd name="connsiteX184" fmla="*/ 4691837 w 5593163"/>
              <a:gd name="connsiteY184" fmla="*/ 468995 h 4305008"/>
              <a:gd name="connsiteX185" fmla="*/ 4691721 w 5593163"/>
              <a:gd name="connsiteY185" fmla="*/ 467856 h 4305008"/>
              <a:gd name="connsiteX186" fmla="*/ 4120350 w 5593163"/>
              <a:gd name="connsiteY186" fmla="*/ 95636 h 4305008"/>
              <a:gd name="connsiteX187" fmla="*/ 3991674 w 5593163"/>
              <a:gd name="connsiteY187" fmla="*/ 1313979 h 4305008"/>
              <a:gd name="connsiteX188" fmla="*/ 3993045 w 5593163"/>
              <a:gd name="connsiteY188" fmla="*/ 1296998 h 4305008"/>
              <a:gd name="connsiteX189" fmla="*/ 4000509 w 5593163"/>
              <a:gd name="connsiteY189" fmla="*/ 1204541 h 4305008"/>
              <a:gd name="connsiteX190" fmla="*/ 4001049 w 5593163"/>
              <a:gd name="connsiteY190" fmla="*/ 1197851 h 4305008"/>
              <a:gd name="connsiteX191" fmla="*/ 4001555 w 5593163"/>
              <a:gd name="connsiteY191" fmla="*/ 1197788 h 4305008"/>
              <a:gd name="connsiteX192" fmla="*/ 4691720 w 5593163"/>
              <a:gd name="connsiteY192" fmla="*/ 504747 h 4305008"/>
              <a:gd name="connsiteX193" fmla="*/ 4691837 w 5593163"/>
              <a:gd name="connsiteY193" fmla="*/ 503599 h 4305008"/>
              <a:gd name="connsiteX194" fmla="*/ 4708050 w 5593163"/>
              <a:gd name="connsiteY194" fmla="*/ 502060 h 4305008"/>
              <a:gd name="connsiteX195" fmla="*/ 4803512 w 5593163"/>
              <a:gd name="connsiteY195" fmla="*/ 492995 h 4305008"/>
              <a:gd name="connsiteX196" fmla="*/ 4820599 w 5593163"/>
              <a:gd name="connsiteY196" fmla="*/ 491372 h 4305008"/>
              <a:gd name="connsiteX197" fmla="*/ 4820625 w 5593163"/>
              <a:gd name="connsiteY197" fmla="*/ 491866 h 4305008"/>
              <a:gd name="connsiteX198" fmla="*/ 4821123 w 5593163"/>
              <a:gd name="connsiteY198" fmla="*/ 491833 h 4305008"/>
              <a:gd name="connsiteX199" fmla="*/ 4821717 w 5593163"/>
              <a:gd name="connsiteY199" fmla="*/ 503273 h 4305008"/>
              <a:gd name="connsiteX200" fmla="*/ 4820346 w 5593163"/>
              <a:gd name="connsiteY200" fmla="*/ 520249 h 4305008"/>
              <a:gd name="connsiteX201" fmla="*/ 4812879 w 5593163"/>
              <a:gd name="connsiteY201" fmla="*/ 612725 h 4305008"/>
              <a:gd name="connsiteX202" fmla="*/ 4812341 w 5593163"/>
              <a:gd name="connsiteY202" fmla="*/ 619401 h 4305008"/>
              <a:gd name="connsiteX203" fmla="*/ 4811835 w 5593163"/>
              <a:gd name="connsiteY203" fmla="*/ 619464 h 4305008"/>
              <a:gd name="connsiteX204" fmla="*/ 4121670 w 5593163"/>
              <a:gd name="connsiteY204" fmla="*/ 1312505 h 4305008"/>
              <a:gd name="connsiteX205" fmla="*/ 4121554 w 5593163"/>
              <a:gd name="connsiteY205" fmla="*/ 1313653 h 4305008"/>
              <a:gd name="connsiteX206" fmla="*/ 4105337 w 5593163"/>
              <a:gd name="connsiteY206" fmla="*/ 1315193 h 4305008"/>
              <a:gd name="connsiteX207" fmla="*/ 4009911 w 5593163"/>
              <a:gd name="connsiteY207" fmla="*/ 1324255 h 4305008"/>
              <a:gd name="connsiteX208" fmla="*/ 3992792 w 5593163"/>
              <a:gd name="connsiteY208" fmla="*/ 1325881 h 4305008"/>
              <a:gd name="connsiteX209" fmla="*/ 3992766 w 5593163"/>
              <a:gd name="connsiteY209" fmla="*/ 1325386 h 4305008"/>
              <a:gd name="connsiteX210" fmla="*/ 3992267 w 5593163"/>
              <a:gd name="connsiteY210" fmla="*/ 1325419 h 4305008"/>
              <a:gd name="connsiteX211" fmla="*/ 3991674 w 5593163"/>
              <a:gd name="connsiteY211" fmla="*/ 1313979 h 4305008"/>
              <a:gd name="connsiteX212" fmla="*/ 3991674 w 5593163"/>
              <a:gd name="connsiteY212" fmla="*/ 1361805 h 4305008"/>
              <a:gd name="connsiteX213" fmla="*/ 3992268 w 5593163"/>
              <a:gd name="connsiteY213" fmla="*/ 1350455 h 4305008"/>
              <a:gd name="connsiteX214" fmla="*/ 3992766 w 5593163"/>
              <a:gd name="connsiteY214" fmla="*/ 1350487 h 4305008"/>
              <a:gd name="connsiteX215" fmla="*/ 3992792 w 5593163"/>
              <a:gd name="connsiteY215" fmla="*/ 1349997 h 4305008"/>
              <a:gd name="connsiteX216" fmla="*/ 4009880 w 5593163"/>
              <a:gd name="connsiteY216" fmla="*/ 1351607 h 4305008"/>
              <a:gd name="connsiteX217" fmla="*/ 4105341 w 5593163"/>
              <a:gd name="connsiteY217" fmla="*/ 1360601 h 4305008"/>
              <a:gd name="connsiteX218" fmla="*/ 4121554 w 5593163"/>
              <a:gd name="connsiteY218" fmla="*/ 1362128 h 4305008"/>
              <a:gd name="connsiteX219" fmla="*/ 4121671 w 5593163"/>
              <a:gd name="connsiteY219" fmla="*/ 1363267 h 4305008"/>
              <a:gd name="connsiteX220" fmla="*/ 4811836 w 5593163"/>
              <a:gd name="connsiteY220" fmla="*/ 2050865 h 4305008"/>
              <a:gd name="connsiteX221" fmla="*/ 4812342 w 5593163"/>
              <a:gd name="connsiteY221" fmla="*/ 2050928 h 4305008"/>
              <a:gd name="connsiteX222" fmla="*/ 4812882 w 5593163"/>
              <a:gd name="connsiteY222" fmla="*/ 2057565 h 4305008"/>
              <a:gd name="connsiteX223" fmla="*/ 4820346 w 5593163"/>
              <a:gd name="connsiteY223" fmla="*/ 2149296 h 4305008"/>
              <a:gd name="connsiteX224" fmla="*/ 4821717 w 5593163"/>
              <a:gd name="connsiteY224" fmla="*/ 2166144 h 4305008"/>
              <a:gd name="connsiteX225" fmla="*/ 4821124 w 5593163"/>
              <a:gd name="connsiteY225" fmla="*/ 2177494 h 4305008"/>
              <a:gd name="connsiteX226" fmla="*/ 4820625 w 5593163"/>
              <a:gd name="connsiteY226" fmla="*/ 2177461 h 4305008"/>
              <a:gd name="connsiteX227" fmla="*/ 4820599 w 5593163"/>
              <a:gd name="connsiteY227" fmla="*/ 2177952 h 4305008"/>
              <a:gd name="connsiteX228" fmla="*/ 4803481 w 5593163"/>
              <a:gd name="connsiteY228" fmla="*/ 2176339 h 4305008"/>
              <a:gd name="connsiteX229" fmla="*/ 4708054 w 5593163"/>
              <a:gd name="connsiteY229" fmla="*/ 2167348 h 4305008"/>
              <a:gd name="connsiteX230" fmla="*/ 4691837 w 5593163"/>
              <a:gd name="connsiteY230" fmla="*/ 2165820 h 4305008"/>
              <a:gd name="connsiteX231" fmla="*/ 4691721 w 5593163"/>
              <a:gd name="connsiteY231" fmla="*/ 2164681 h 4305008"/>
              <a:gd name="connsiteX232" fmla="*/ 4001556 w 5593163"/>
              <a:gd name="connsiteY232" fmla="*/ 1477083 h 4305008"/>
              <a:gd name="connsiteX233" fmla="*/ 4001050 w 5593163"/>
              <a:gd name="connsiteY233" fmla="*/ 1477021 h 4305008"/>
              <a:gd name="connsiteX234" fmla="*/ 4000512 w 5593163"/>
              <a:gd name="connsiteY234" fmla="*/ 1470397 h 4305008"/>
              <a:gd name="connsiteX235" fmla="*/ 3993045 w 5593163"/>
              <a:gd name="connsiteY235" fmla="*/ 1378647 h 4305008"/>
              <a:gd name="connsiteX236" fmla="*/ 3991674 w 5593163"/>
              <a:gd name="connsiteY236" fmla="*/ 1361805 h 4305008"/>
              <a:gd name="connsiteX237" fmla="*/ 3991674 w 5593163"/>
              <a:gd name="connsiteY237" fmla="*/ 3010804 h 4305008"/>
              <a:gd name="connsiteX238" fmla="*/ 3993045 w 5593163"/>
              <a:gd name="connsiteY238" fmla="*/ 2993823 h 4305008"/>
              <a:gd name="connsiteX239" fmla="*/ 4000509 w 5593163"/>
              <a:gd name="connsiteY239" fmla="*/ 2901366 h 4305008"/>
              <a:gd name="connsiteX240" fmla="*/ 4001049 w 5593163"/>
              <a:gd name="connsiteY240" fmla="*/ 2894676 h 4305008"/>
              <a:gd name="connsiteX241" fmla="*/ 4001555 w 5593163"/>
              <a:gd name="connsiteY241" fmla="*/ 2894613 h 4305008"/>
              <a:gd name="connsiteX242" fmla="*/ 4691720 w 5593163"/>
              <a:gd name="connsiteY242" fmla="*/ 2201572 h 4305008"/>
              <a:gd name="connsiteX243" fmla="*/ 4691837 w 5593163"/>
              <a:gd name="connsiteY243" fmla="*/ 2200424 h 4305008"/>
              <a:gd name="connsiteX244" fmla="*/ 4708050 w 5593163"/>
              <a:gd name="connsiteY244" fmla="*/ 2198885 h 4305008"/>
              <a:gd name="connsiteX245" fmla="*/ 4803512 w 5593163"/>
              <a:gd name="connsiteY245" fmla="*/ 2189820 h 4305008"/>
              <a:gd name="connsiteX246" fmla="*/ 4820599 w 5593163"/>
              <a:gd name="connsiteY246" fmla="*/ 2188197 h 4305008"/>
              <a:gd name="connsiteX247" fmla="*/ 4820625 w 5593163"/>
              <a:gd name="connsiteY247" fmla="*/ 2188691 h 4305008"/>
              <a:gd name="connsiteX248" fmla="*/ 4821123 w 5593163"/>
              <a:gd name="connsiteY248" fmla="*/ 2188658 h 4305008"/>
              <a:gd name="connsiteX249" fmla="*/ 4821717 w 5593163"/>
              <a:gd name="connsiteY249" fmla="*/ 2200098 h 4305008"/>
              <a:gd name="connsiteX250" fmla="*/ 4820346 w 5593163"/>
              <a:gd name="connsiteY250" fmla="*/ 2217074 h 4305008"/>
              <a:gd name="connsiteX251" fmla="*/ 4812879 w 5593163"/>
              <a:gd name="connsiteY251" fmla="*/ 2309550 h 4305008"/>
              <a:gd name="connsiteX252" fmla="*/ 4812341 w 5593163"/>
              <a:gd name="connsiteY252" fmla="*/ 2316226 h 4305008"/>
              <a:gd name="connsiteX253" fmla="*/ 4811835 w 5593163"/>
              <a:gd name="connsiteY253" fmla="*/ 2316289 h 4305008"/>
              <a:gd name="connsiteX254" fmla="*/ 4121670 w 5593163"/>
              <a:gd name="connsiteY254" fmla="*/ 3009330 h 4305008"/>
              <a:gd name="connsiteX255" fmla="*/ 4121554 w 5593163"/>
              <a:gd name="connsiteY255" fmla="*/ 3010478 h 4305008"/>
              <a:gd name="connsiteX256" fmla="*/ 4105337 w 5593163"/>
              <a:gd name="connsiteY256" fmla="*/ 3012018 h 4305008"/>
              <a:gd name="connsiteX257" fmla="*/ 4009911 w 5593163"/>
              <a:gd name="connsiteY257" fmla="*/ 3021080 h 4305008"/>
              <a:gd name="connsiteX258" fmla="*/ 3992792 w 5593163"/>
              <a:gd name="connsiteY258" fmla="*/ 3022706 h 4305008"/>
              <a:gd name="connsiteX259" fmla="*/ 3992766 w 5593163"/>
              <a:gd name="connsiteY259" fmla="*/ 3022211 h 4305008"/>
              <a:gd name="connsiteX260" fmla="*/ 3992267 w 5593163"/>
              <a:gd name="connsiteY260" fmla="*/ 3022244 h 4305008"/>
              <a:gd name="connsiteX261" fmla="*/ 3991674 w 5593163"/>
              <a:gd name="connsiteY261" fmla="*/ 3010804 h 4305008"/>
              <a:gd name="connsiteX262" fmla="*/ 3991674 w 5593163"/>
              <a:gd name="connsiteY262" fmla="*/ 3058630 h 4305008"/>
              <a:gd name="connsiteX263" fmla="*/ 3992268 w 5593163"/>
              <a:gd name="connsiteY263" fmla="*/ 3047280 h 4305008"/>
              <a:gd name="connsiteX264" fmla="*/ 3992766 w 5593163"/>
              <a:gd name="connsiteY264" fmla="*/ 3047312 h 4305008"/>
              <a:gd name="connsiteX265" fmla="*/ 3992792 w 5593163"/>
              <a:gd name="connsiteY265" fmla="*/ 3046822 h 4305008"/>
              <a:gd name="connsiteX266" fmla="*/ 4009880 w 5593163"/>
              <a:gd name="connsiteY266" fmla="*/ 3048432 h 4305008"/>
              <a:gd name="connsiteX267" fmla="*/ 4105341 w 5593163"/>
              <a:gd name="connsiteY267" fmla="*/ 3057426 h 4305008"/>
              <a:gd name="connsiteX268" fmla="*/ 4121554 w 5593163"/>
              <a:gd name="connsiteY268" fmla="*/ 3058953 h 4305008"/>
              <a:gd name="connsiteX269" fmla="*/ 4121671 w 5593163"/>
              <a:gd name="connsiteY269" fmla="*/ 3060092 h 4305008"/>
              <a:gd name="connsiteX270" fmla="*/ 4811836 w 5593163"/>
              <a:gd name="connsiteY270" fmla="*/ 3747690 h 4305008"/>
              <a:gd name="connsiteX271" fmla="*/ 4812342 w 5593163"/>
              <a:gd name="connsiteY271" fmla="*/ 3747753 h 4305008"/>
              <a:gd name="connsiteX272" fmla="*/ 4812882 w 5593163"/>
              <a:gd name="connsiteY272" fmla="*/ 3754390 h 4305008"/>
              <a:gd name="connsiteX273" fmla="*/ 4820346 w 5593163"/>
              <a:gd name="connsiteY273" fmla="*/ 3846121 h 4305008"/>
              <a:gd name="connsiteX274" fmla="*/ 4821717 w 5593163"/>
              <a:gd name="connsiteY274" fmla="*/ 3862969 h 4305008"/>
              <a:gd name="connsiteX275" fmla="*/ 4821124 w 5593163"/>
              <a:gd name="connsiteY275" fmla="*/ 3874319 h 4305008"/>
              <a:gd name="connsiteX276" fmla="*/ 4820625 w 5593163"/>
              <a:gd name="connsiteY276" fmla="*/ 3874286 h 4305008"/>
              <a:gd name="connsiteX277" fmla="*/ 4820599 w 5593163"/>
              <a:gd name="connsiteY277" fmla="*/ 3874777 h 4305008"/>
              <a:gd name="connsiteX278" fmla="*/ 4803481 w 5593163"/>
              <a:gd name="connsiteY278" fmla="*/ 3873164 h 4305008"/>
              <a:gd name="connsiteX279" fmla="*/ 4708054 w 5593163"/>
              <a:gd name="connsiteY279" fmla="*/ 3864173 h 4305008"/>
              <a:gd name="connsiteX280" fmla="*/ 4691837 w 5593163"/>
              <a:gd name="connsiteY280" fmla="*/ 3862645 h 4305008"/>
              <a:gd name="connsiteX281" fmla="*/ 4691721 w 5593163"/>
              <a:gd name="connsiteY281" fmla="*/ 3861506 h 4305008"/>
              <a:gd name="connsiteX282" fmla="*/ 4001556 w 5593163"/>
              <a:gd name="connsiteY282" fmla="*/ 3173908 h 4305008"/>
              <a:gd name="connsiteX283" fmla="*/ 4001050 w 5593163"/>
              <a:gd name="connsiteY283" fmla="*/ 3173846 h 4305008"/>
              <a:gd name="connsiteX284" fmla="*/ 4000512 w 5593163"/>
              <a:gd name="connsiteY284" fmla="*/ 3167222 h 4305008"/>
              <a:gd name="connsiteX285" fmla="*/ 3993045 w 5593163"/>
              <a:gd name="connsiteY285" fmla="*/ 3075472 h 4305008"/>
              <a:gd name="connsiteX286" fmla="*/ 3991674 w 5593163"/>
              <a:gd name="connsiteY286" fmla="*/ 3058630 h 4305008"/>
              <a:gd name="connsiteX287" fmla="*/ 3293448 w 5593163"/>
              <a:gd name="connsiteY287" fmla="*/ 636203 h 4305008"/>
              <a:gd name="connsiteX288" fmla="*/ 3836757 w 5593163"/>
              <a:gd name="connsiteY288" fmla="*/ 1181049 h 4305008"/>
              <a:gd name="connsiteX289" fmla="*/ 3293448 w 5593163"/>
              <a:gd name="connsiteY289" fmla="*/ 636203 h 4305008"/>
              <a:gd name="connsiteX290" fmla="*/ 3293448 w 5593163"/>
              <a:gd name="connsiteY290" fmla="*/ 2333028 h 4305008"/>
              <a:gd name="connsiteX291" fmla="*/ 3836757 w 5593163"/>
              <a:gd name="connsiteY291" fmla="*/ 2877874 h 4305008"/>
              <a:gd name="connsiteX292" fmla="*/ 3293448 w 5593163"/>
              <a:gd name="connsiteY292" fmla="*/ 2333028 h 4305008"/>
              <a:gd name="connsiteX293" fmla="*/ 3293446 w 5593163"/>
              <a:gd name="connsiteY293" fmla="*/ 2034258 h 4305008"/>
              <a:gd name="connsiteX294" fmla="*/ 3836755 w 5593163"/>
              <a:gd name="connsiteY294" fmla="*/ 1493690 h 4305008"/>
              <a:gd name="connsiteX295" fmla="*/ 3293446 w 5593163"/>
              <a:gd name="connsiteY295" fmla="*/ 2034258 h 4305008"/>
              <a:gd name="connsiteX296" fmla="*/ 3293446 w 5593163"/>
              <a:gd name="connsiteY296" fmla="*/ 3731083 h 4305008"/>
              <a:gd name="connsiteX297" fmla="*/ 3836755 w 5593163"/>
              <a:gd name="connsiteY297" fmla="*/ 3190516 h 4305008"/>
              <a:gd name="connsiteX298" fmla="*/ 3293446 w 5593163"/>
              <a:gd name="connsiteY298" fmla="*/ 3731083 h 4305008"/>
              <a:gd name="connsiteX299" fmla="*/ 3150081 w 5593163"/>
              <a:gd name="connsiteY299" fmla="*/ 503273 h 4305008"/>
              <a:gd name="connsiteX300" fmla="*/ 3150675 w 5593163"/>
              <a:gd name="connsiteY300" fmla="*/ 491833 h 4305008"/>
              <a:gd name="connsiteX301" fmla="*/ 3151173 w 5593163"/>
              <a:gd name="connsiteY301" fmla="*/ 491866 h 4305008"/>
              <a:gd name="connsiteX302" fmla="*/ 3151199 w 5593163"/>
              <a:gd name="connsiteY302" fmla="*/ 491372 h 4305008"/>
              <a:gd name="connsiteX303" fmla="*/ 3168287 w 5593163"/>
              <a:gd name="connsiteY303" fmla="*/ 492995 h 4305008"/>
              <a:gd name="connsiteX304" fmla="*/ 3263748 w 5593163"/>
              <a:gd name="connsiteY304" fmla="*/ 502060 h 4305008"/>
              <a:gd name="connsiteX305" fmla="*/ 3279961 w 5593163"/>
              <a:gd name="connsiteY305" fmla="*/ 503599 h 4305008"/>
              <a:gd name="connsiteX306" fmla="*/ 3280078 w 5593163"/>
              <a:gd name="connsiteY306" fmla="*/ 504747 h 4305008"/>
              <a:gd name="connsiteX307" fmla="*/ 3970244 w 5593163"/>
              <a:gd name="connsiteY307" fmla="*/ 1197788 h 4305008"/>
              <a:gd name="connsiteX308" fmla="*/ 3970749 w 5593163"/>
              <a:gd name="connsiteY308" fmla="*/ 1197851 h 4305008"/>
              <a:gd name="connsiteX309" fmla="*/ 3971290 w 5593163"/>
              <a:gd name="connsiteY309" fmla="*/ 1204541 h 4305008"/>
              <a:gd name="connsiteX310" fmla="*/ 3978754 w 5593163"/>
              <a:gd name="connsiteY310" fmla="*/ 1296998 h 4305008"/>
              <a:gd name="connsiteX311" fmla="*/ 3980124 w 5593163"/>
              <a:gd name="connsiteY311" fmla="*/ 1313979 h 4305008"/>
              <a:gd name="connsiteX312" fmla="*/ 3979531 w 5593163"/>
              <a:gd name="connsiteY312" fmla="*/ 1325419 h 4305008"/>
              <a:gd name="connsiteX313" fmla="*/ 3979032 w 5593163"/>
              <a:gd name="connsiteY313" fmla="*/ 1325386 h 4305008"/>
              <a:gd name="connsiteX314" fmla="*/ 3979006 w 5593163"/>
              <a:gd name="connsiteY314" fmla="*/ 1325881 h 4305008"/>
              <a:gd name="connsiteX315" fmla="*/ 3961888 w 5593163"/>
              <a:gd name="connsiteY315" fmla="*/ 1324255 h 4305008"/>
              <a:gd name="connsiteX316" fmla="*/ 3866461 w 5593163"/>
              <a:gd name="connsiteY316" fmla="*/ 1315193 h 4305008"/>
              <a:gd name="connsiteX317" fmla="*/ 3850245 w 5593163"/>
              <a:gd name="connsiteY317" fmla="*/ 1313653 h 4305008"/>
              <a:gd name="connsiteX318" fmla="*/ 3850129 w 5593163"/>
              <a:gd name="connsiteY318" fmla="*/ 1312505 h 4305008"/>
              <a:gd name="connsiteX319" fmla="*/ 3159963 w 5593163"/>
              <a:gd name="connsiteY319" fmla="*/ 619464 h 4305008"/>
              <a:gd name="connsiteX320" fmla="*/ 3159457 w 5593163"/>
              <a:gd name="connsiteY320" fmla="*/ 619401 h 4305008"/>
              <a:gd name="connsiteX321" fmla="*/ 3158919 w 5593163"/>
              <a:gd name="connsiteY321" fmla="*/ 612725 h 4305008"/>
              <a:gd name="connsiteX322" fmla="*/ 3151452 w 5593163"/>
              <a:gd name="connsiteY322" fmla="*/ 520249 h 4305008"/>
              <a:gd name="connsiteX323" fmla="*/ 3150081 w 5593163"/>
              <a:gd name="connsiteY323" fmla="*/ 503273 h 4305008"/>
              <a:gd name="connsiteX324" fmla="*/ 3150081 w 5593163"/>
              <a:gd name="connsiteY324" fmla="*/ 2200098 h 4305008"/>
              <a:gd name="connsiteX325" fmla="*/ 3150675 w 5593163"/>
              <a:gd name="connsiteY325" fmla="*/ 2188658 h 4305008"/>
              <a:gd name="connsiteX326" fmla="*/ 3151173 w 5593163"/>
              <a:gd name="connsiteY326" fmla="*/ 2188691 h 4305008"/>
              <a:gd name="connsiteX327" fmla="*/ 3151199 w 5593163"/>
              <a:gd name="connsiteY327" fmla="*/ 2188197 h 4305008"/>
              <a:gd name="connsiteX328" fmla="*/ 3168287 w 5593163"/>
              <a:gd name="connsiteY328" fmla="*/ 2189820 h 4305008"/>
              <a:gd name="connsiteX329" fmla="*/ 3263748 w 5593163"/>
              <a:gd name="connsiteY329" fmla="*/ 2198885 h 4305008"/>
              <a:gd name="connsiteX330" fmla="*/ 3279961 w 5593163"/>
              <a:gd name="connsiteY330" fmla="*/ 2200424 h 4305008"/>
              <a:gd name="connsiteX331" fmla="*/ 3280078 w 5593163"/>
              <a:gd name="connsiteY331" fmla="*/ 2201572 h 4305008"/>
              <a:gd name="connsiteX332" fmla="*/ 3970244 w 5593163"/>
              <a:gd name="connsiteY332" fmla="*/ 2894613 h 4305008"/>
              <a:gd name="connsiteX333" fmla="*/ 3970749 w 5593163"/>
              <a:gd name="connsiteY333" fmla="*/ 2894676 h 4305008"/>
              <a:gd name="connsiteX334" fmla="*/ 3971290 w 5593163"/>
              <a:gd name="connsiteY334" fmla="*/ 2901366 h 4305008"/>
              <a:gd name="connsiteX335" fmla="*/ 3978754 w 5593163"/>
              <a:gd name="connsiteY335" fmla="*/ 2993823 h 4305008"/>
              <a:gd name="connsiteX336" fmla="*/ 3980124 w 5593163"/>
              <a:gd name="connsiteY336" fmla="*/ 3010804 h 4305008"/>
              <a:gd name="connsiteX337" fmla="*/ 3979531 w 5593163"/>
              <a:gd name="connsiteY337" fmla="*/ 3022244 h 4305008"/>
              <a:gd name="connsiteX338" fmla="*/ 3979032 w 5593163"/>
              <a:gd name="connsiteY338" fmla="*/ 3022211 h 4305008"/>
              <a:gd name="connsiteX339" fmla="*/ 3979006 w 5593163"/>
              <a:gd name="connsiteY339" fmla="*/ 3022706 h 4305008"/>
              <a:gd name="connsiteX340" fmla="*/ 3961888 w 5593163"/>
              <a:gd name="connsiteY340" fmla="*/ 3021080 h 4305008"/>
              <a:gd name="connsiteX341" fmla="*/ 3866461 w 5593163"/>
              <a:gd name="connsiteY341" fmla="*/ 3012018 h 4305008"/>
              <a:gd name="connsiteX342" fmla="*/ 3850245 w 5593163"/>
              <a:gd name="connsiteY342" fmla="*/ 3010478 h 4305008"/>
              <a:gd name="connsiteX343" fmla="*/ 3850129 w 5593163"/>
              <a:gd name="connsiteY343" fmla="*/ 3009330 h 4305008"/>
              <a:gd name="connsiteX344" fmla="*/ 3159963 w 5593163"/>
              <a:gd name="connsiteY344" fmla="*/ 2316289 h 4305008"/>
              <a:gd name="connsiteX345" fmla="*/ 3159457 w 5593163"/>
              <a:gd name="connsiteY345" fmla="*/ 2316226 h 4305008"/>
              <a:gd name="connsiteX346" fmla="*/ 3158919 w 5593163"/>
              <a:gd name="connsiteY346" fmla="*/ 2309550 h 4305008"/>
              <a:gd name="connsiteX347" fmla="*/ 3151452 w 5593163"/>
              <a:gd name="connsiteY347" fmla="*/ 2217074 h 4305008"/>
              <a:gd name="connsiteX348" fmla="*/ 3150081 w 5593163"/>
              <a:gd name="connsiteY348" fmla="*/ 2200098 h 4305008"/>
              <a:gd name="connsiteX349" fmla="*/ 3150081 w 5593163"/>
              <a:gd name="connsiteY349" fmla="*/ 3896923 h 4305008"/>
              <a:gd name="connsiteX350" fmla="*/ 3150675 w 5593163"/>
              <a:gd name="connsiteY350" fmla="*/ 3885483 h 4305008"/>
              <a:gd name="connsiteX351" fmla="*/ 3151173 w 5593163"/>
              <a:gd name="connsiteY351" fmla="*/ 3885516 h 4305008"/>
              <a:gd name="connsiteX352" fmla="*/ 3151199 w 5593163"/>
              <a:gd name="connsiteY352" fmla="*/ 3885022 h 4305008"/>
              <a:gd name="connsiteX353" fmla="*/ 3168287 w 5593163"/>
              <a:gd name="connsiteY353" fmla="*/ 3886645 h 4305008"/>
              <a:gd name="connsiteX354" fmla="*/ 3263748 w 5593163"/>
              <a:gd name="connsiteY354" fmla="*/ 3895710 h 4305008"/>
              <a:gd name="connsiteX355" fmla="*/ 3279961 w 5593163"/>
              <a:gd name="connsiteY355" fmla="*/ 3897249 h 4305008"/>
              <a:gd name="connsiteX356" fmla="*/ 3280078 w 5593163"/>
              <a:gd name="connsiteY356" fmla="*/ 3898397 h 4305008"/>
              <a:gd name="connsiteX357" fmla="*/ 3840331 w 5593163"/>
              <a:gd name="connsiteY357" fmla="*/ 4255797 h 4305008"/>
              <a:gd name="connsiteX358" fmla="*/ 3868775 w 5593163"/>
              <a:gd name="connsiteY358" fmla="*/ 4305008 h 4305008"/>
              <a:gd name="connsiteX359" fmla="*/ 3717725 w 5593163"/>
              <a:gd name="connsiteY359" fmla="*/ 4305008 h 4305008"/>
              <a:gd name="connsiteX360" fmla="*/ 3665602 w 5593163"/>
              <a:gd name="connsiteY360" fmla="*/ 4241205 h 4305008"/>
              <a:gd name="connsiteX361" fmla="*/ 3293448 w 5593163"/>
              <a:gd name="connsiteY361" fmla="*/ 4029853 h 4305008"/>
              <a:gd name="connsiteX362" fmla="*/ 3392629 w 5593163"/>
              <a:gd name="connsiteY362" fmla="*/ 4271827 h 4305008"/>
              <a:gd name="connsiteX363" fmla="*/ 3419311 w 5593163"/>
              <a:gd name="connsiteY363" fmla="*/ 4305008 h 4305008"/>
              <a:gd name="connsiteX364" fmla="*/ 3265201 w 5593163"/>
              <a:gd name="connsiteY364" fmla="*/ 4305008 h 4305008"/>
              <a:gd name="connsiteX365" fmla="*/ 3235080 w 5593163"/>
              <a:gd name="connsiteY365" fmla="*/ 4254710 h 4305008"/>
              <a:gd name="connsiteX366" fmla="*/ 3159963 w 5593163"/>
              <a:gd name="connsiteY366" fmla="*/ 4013114 h 4305008"/>
              <a:gd name="connsiteX367" fmla="*/ 3159457 w 5593163"/>
              <a:gd name="connsiteY367" fmla="*/ 4013051 h 4305008"/>
              <a:gd name="connsiteX368" fmla="*/ 3158919 w 5593163"/>
              <a:gd name="connsiteY368" fmla="*/ 4006375 h 4305008"/>
              <a:gd name="connsiteX369" fmla="*/ 3151452 w 5593163"/>
              <a:gd name="connsiteY369" fmla="*/ 3913899 h 4305008"/>
              <a:gd name="connsiteX370" fmla="*/ 3150081 w 5593163"/>
              <a:gd name="connsiteY370" fmla="*/ 3896923 h 4305008"/>
              <a:gd name="connsiteX371" fmla="*/ 3150079 w 5593163"/>
              <a:gd name="connsiteY371" fmla="*/ 469318 h 4305008"/>
              <a:gd name="connsiteX372" fmla="*/ 3151450 w 5593163"/>
              <a:gd name="connsiteY372" fmla="*/ 452471 h 4305008"/>
              <a:gd name="connsiteX373" fmla="*/ 3158914 w 5593163"/>
              <a:gd name="connsiteY373" fmla="*/ 360740 h 4305008"/>
              <a:gd name="connsiteX374" fmla="*/ 3159454 w 5593163"/>
              <a:gd name="connsiteY374" fmla="*/ 354103 h 4305008"/>
              <a:gd name="connsiteX375" fmla="*/ 3159960 w 5593163"/>
              <a:gd name="connsiteY375" fmla="*/ 354040 h 4305008"/>
              <a:gd name="connsiteX376" fmla="*/ 3244173 w 5593163"/>
              <a:gd name="connsiteY376" fmla="*/ 96778 h 4305008"/>
              <a:gd name="connsiteX377" fmla="*/ 3306807 w 5593163"/>
              <a:gd name="connsiteY377" fmla="*/ 0 h 4305008"/>
              <a:gd name="connsiteX378" fmla="*/ 3475182 w 5593163"/>
              <a:gd name="connsiteY378" fmla="*/ 0 h 4305008"/>
              <a:gd name="connsiteX379" fmla="*/ 3406954 w 5593163"/>
              <a:gd name="connsiteY379" fmla="*/ 76659 h 4305008"/>
              <a:gd name="connsiteX380" fmla="*/ 3293446 w 5593163"/>
              <a:gd name="connsiteY380" fmla="*/ 337433 h 4305008"/>
              <a:gd name="connsiteX381" fmla="*/ 3732420 w 5593163"/>
              <a:gd name="connsiteY381" fmla="*/ 44350 h 4305008"/>
              <a:gd name="connsiteX382" fmla="*/ 3754649 w 5593163"/>
              <a:gd name="connsiteY382" fmla="*/ 0 h 4305008"/>
              <a:gd name="connsiteX383" fmla="*/ 3903287 w 5593163"/>
              <a:gd name="connsiteY383" fmla="*/ 0 h 4305008"/>
              <a:gd name="connsiteX384" fmla="*/ 3851448 w 5593163"/>
              <a:gd name="connsiteY384" fmla="*/ 95636 h 4305008"/>
              <a:gd name="connsiteX385" fmla="*/ 3280075 w 5593163"/>
              <a:gd name="connsiteY385" fmla="*/ 467856 h 4305008"/>
              <a:gd name="connsiteX386" fmla="*/ 3279959 w 5593163"/>
              <a:gd name="connsiteY386" fmla="*/ 468995 h 4305008"/>
              <a:gd name="connsiteX387" fmla="*/ 3263742 w 5593163"/>
              <a:gd name="connsiteY387" fmla="*/ 470523 h 4305008"/>
              <a:gd name="connsiteX388" fmla="*/ 3168316 w 5593163"/>
              <a:gd name="connsiteY388" fmla="*/ 479514 h 4305008"/>
              <a:gd name="connsiteX389" fmla="*/ 3151197 w 5593163"/>
              <a:gd name="connsiteY389" fmla="*/ 481127 h 4305008"/>
              <a:gd name="connsiteX390" fmla="*/ 3151171 w 5593163"/>
              <a:gd name="connsiteY390" fmla="*/ 480636 h 4305008"/>
              <a:gd name="connsiteX391" fmla="*/ 3150672 w 5593163"/>
              <a:gd name="connsiteY391" fmla="*/ 480669 h 4305008"/>
              <a:gd name="connsiteX392" fmla="*/ 3150079 w 5593163"/>
              <a:gd name="connsiteY392" fmla="*/ 469318 h 4305008"/>
              <a:gd name="connsiteX393" fmla="*/ 3150079 w 5593163"/>
              <a:gd name="connsiteY393" fmla="*/ 2166144 h 4305008"/>
              <a:gd name="connsiteX394" fmla="*/ 3151450 w 5593163"/>
              <a:gd name="connsiteY394" fmla="*/ 2149296 h 4305008"/>
              <a:gd name="connsiteX395" fmla="*/ 3158914 w 5593163"/>
              <a:gd name="connsiteY395" fmla="*/ 2057565 h 4305008"/>
              <a:gd name="connsiteX396" fmla="*/ 3159454 w 5593163"/>
              <a:gd name="connsiteY396" fmla="*/ 2050928 h 4305008"/>
              <a:gd name="connsiteX397" fmla="*/ 3159960 w 5593163"/>
              <a:gd name="connsiteY397" fmla="*/ 2050865 h 4305008"/>
              <a:gd name="connsiteX398" fmla="*/ 3850126 w 5593163"/>
              <a:gd name="connsiteY398" fmla="*/ 1363267 h 4305008"/>
              <a:gd name="connsiteX399" fmla="*/ 3850243 w 5593163"/>
              <a:gd name="connsiteY399" fmla="*/ 1362128 h 4305008"/>
              <a:gd name="connsiteX400" fmla="*/ 3866455 w 5593163"/>
              <a:gd name="connsiteY400" fmla="*/ 1360601 h 4305008"/>
              <a:gd name="connsiteX401" fmla="*/ 3961917 w 5593163"/>
              <a:gd name="connsiteY401" fmla="*/ 1351607 h 4305008"/>
              <a:gd name="connsiteX402" fmla="*/ 3979004 w 5593163"/>
              <a:gd name="connsiteY402" fmla="*/ 1349997 h 4305008"/>
              <a:gd name="connsiteX403" fmla="*/ 3979030 w 5593163"/>
              <a:gd name="connsiteY403" fmla="*/ 1350487 h 4305008"/>
              <a:gd name="connsiteX404" fmla="*/ 3979528 w 5593163"/>
              <a:gd name="connsiteY404" fmla="*/ 1350455 h 4305008"/>
              <a:gd name="connsiteX405" fmla="*/ 3980122 w 5593163"/>
              <a:gd name="connsiteY405" fmla="*/ 1361805 h 4305008"/>
              <a:gd name="connsiteX406" fmla="*/ 3978752 w 5593163"/>
              <a:gd name="connsiteY406" fmla="*/ 1378647 h 4305008"/>
              <a:gd name="connsiteX407" fmla="*/ 3971285 w 5593163"/>
              <a:gd name="connsiteY407" fmla="*/ 1470397 h 4305008"/>
              <a:gd name="connsiteX408" fmla="*/ 3970746 w 5593163"/>
              <a:gd name="connsiteY408" fmla="*/ 1477021 h 4305008"/>
              <a:gd name="connsiteX409" fmla="*/ 3970241 w 5593163"/>
              <a:gd name="connsiteY409" fmla="*/ 1477083 h 4305008"/>
              <a:gd name="connsiteX410" fmla="*/ 3280075 w 5593163"/>
              <a:gd name="connsiteY410" fmla="*/ 2164681 h 4305008"/>
              <a:gd name="connsiteX411" fmla="*/ 3279959 w 5593163"/>
              <a:gd name="connsiteY411" fmla="*/ 2165820 h 4305008"/>
              <a:gd name="connsiteX412" fmla="*/ 3263742 w 5593163"/>
              <a:gd name="connsiteY412" fmla="*/ 2167348 h 4305008"/>
              <a:gd name="connsiteX413" fmla="*/ 3168316 w 5593163"/>
              <a:gd name="connsiteY413" fmla="*/ 2176339 h 4305008"/>
              <a:gd name="connsiteX414" fmla="*/ 3151197 w 5593163"/>
              <a:gd name="connsiteY414" fmla="*/ 2177952 h 4305008"/>
              <a:gd name="connsiteX415" fmla="*/ 3151171 w 5593163"/>
              <a:gd name="connsiteY415" fmla="*/ 2177461 h 4305008"/>
              <a:gd name="connsiteX416" fmla="*/ 3150672 w 5593163"/>
              <a:gd name="connsiteY416" fmla="*/ 2177494 h 4305008"/>
              <a:gd name="connsiteX417" fmla="*/ 3150079 w 5593163"/>
              <a:gd name="connsiteY417" fmla="*/ 2166144 h 4305008"/>
              <a:gd name="connsiteX418" fmla="*/ 3150079 w 5593163"/>
              <a:gd name="connsiteY418" fmla="*/ 3862969 h 4305008"/>
              <a:gd name="connsiteX419" fmla="*/ 3151450 w 5593163"/>
              <a:gd name="connsiteY419" fmla="*/ 3846121 h 4305008"/>
              <a:gd name="connsiteX420" fmla="*/ 3158914 w 5593163"/>
              <a:gd name="connsiteY420" fmla="*/ 3754390 h 4305008"/>
              <a:gd name="connsiteX421" fmla="*/ 3159454 w 5593163"/>
              <a:gd name="connsiteY421" fmla="*/ 3747753 h 4305008"/>
              <a:gd name="connsiteX422" fmla="*/ 3159960 w 5593163"/>
              <a:gd name="connsiteY422" fmla="*/ 3747690 h 4305008"/>
              <a:gd name="connsiteX423" fmla="*/ 3850126 w 5593163"/>
              <a:gd name="connsiteY423" fmla="*/ 3060092 h 4305008"/>
              <a:gd name="connsiteX424" fmla="*/ 3850243 w 5593163"/>
              <a:gd name="connsiteY424" fmla="*/ 3058953 h 4305008"/>
              <a:gd name="connsiteX425" fmla="*/ 3866455 w 5593163"/>
              <a:gd name="connsiteY425" fmla="*/ 3057426 h 4305008"/>
              <a:gd name="connsiteX426" fmla="*/ 3961917 w 5593163"/>
              <a:gd name="connsiteY426" fmla="*/ 3048432 h 4305008"/>
              <a:gd name="connsiteX427" fmla="*/ 3979004 w 5593163"/>
              <a:gd name="connsiteY427" fmla="*/ 3046822 h 4305008"/>
              <a:gd name="connsiteX428" fmla="*/ 3979030 w 5593163"/>
              <a:gd name="connsiteY428" fmla="*/ 3047312 h 4305008"/>
              <a:gd name="connsiteX429" fmla="*/ 3979528 w 5593163"/>
              <a:gd name="connsiteY429" fmla="*/ 3047280 h 4305008"/>
              <a:gd name="connsiteX430" fmla="*/ 3980122 w 5593163"/>
              <a:gd name="connsiteY430" fmla="*/ 3058630 h 4305008"/>
              <a:gd name="connsiteX431" fmla="*/ 3978752 w 5593163"/>
              <a:gd name="connsiteY431" fmla="*/ 3075472 h 4305008"/>
              <a:gd name="connsiteX432" fmla="*/ 3971285 w 5593163"/>
              <a:gd name="connsiteY432" fmla="*/ 3167222 h 4305008"/>
              <a:gd name="connsiteX433" fmla="*/ 3970746 w 5593163"/>
              <a:gd name="connsiteY433" fmla="*/ 3173846 h 4305008"/>
              <a:gd name="connsiteX434" fmla="*/ 3970241 w 5593163"/>
              <a:gd name="connsiteY434" fmla="*/ 3173908 h 4305008"/>
              <a:gd name="connsiteX435" fmla="*/ 3280075 w 5593163"/>
              <a:gd name="connsiteY435" fmla="*/ 3861506 h 4305008"/>
              <a:gd name="connsiteX436" fmla="*/ 3279959 w 5593163"/>
              <a:gd name="connsiteY436" fmla="*/ 3862645 h 4305008"/>
              <a:gd name="connsiteX437" fmla="*/ 3263742 w 5593163"/>
              <a:gd name="connsiteY437" fmla="*/ 3864173 h 4305008"/>
              <a:gd name="connsiteX438" fmla="*/ 3168316 w 5593163"/>
              <a:gd name="connsiteY438" fmla="*/ 3873164 h 4305008"/>
              <a:gd name="connsiteX439" fmla="*/ 3151197 w 5593163"/>
              <a:gd name="connsiteY439" fmla="*/ 3874777 h 4305008"/>
              <a:gd name="connsiteX440" fmla="*/ 3151171 w 5593163"/>
              <a:gd name="connsiteY440" fmla="*/ 3874286 h 4305008"/>
              <a:gd name="connsiteX441" fmla="*/ 3150672 w 5593163"/>
              <a:gd name="connsiteY441" fmla="*/ 3874319 h 4305008"/>
              <a:gd name="connsiteX442" fmla="*/ 3150079 w 5593163"/>
              <a:gd name="connsiteY442" fmla="*/ 3862969 h 4305008"/>
              <a:gd name="connsiteX443" fmla="*/ 2442890 w 5593163"/>
              <a:gd name="connsiteY443" fmla="*/ 1181049 h 4305008"/>
              <a:gd name="connsiteX444" fmla="*/ 2986199 w 5593163"/>
              <a:gd name="connsiteY444" fmla="*/ 636203 h 4305008"/>
              <a:gd name="connsiteX445" fmla="*/ 2442890 w 5593163"/>
              <a:gd name="connsiteY445" fmla="*/ 1181049 h 4305008"/>
              <a:gd name="connsiteX446" fmla="*/ 2442890 w 5593163"/>
              <a:gd name="connsiteY446" fmla="*/ 1493690 h 4305008"/>
              <a:gd name="connsiteX447" fmla="*/ 2986199 w 5593163"/>
              <a:gd name="connsiteY447" fmla="*/ 2034258 h 4305008"/>
              <a:gd name="connsiteX448" fmla="*/ 2442890 w 5593163"/>
              <a:gd name="connsiteY448" fmla="*/ 1493690 h 4305008"/>
              <a:gd name="connsiteX449" fmla="*/ 2442890 w 5593163"/>
              <a:gd name="connsiteY449" fmla="*/ 2877874 h 4305008"/>
              <a:gd name="connsiteX450" fmla="*/ 2986199 w 5593163"/>
              <a:gd name="connsiteY450" fmla="*/ 2333028 h 4305008"/>
              <a:gd name="connsiteX451" fmla="*/ 2442890 w 5593163"/>
              <a:gd name="connsiteY451" fmla="*/ 2877874 h 4305008"/>
              <a:gd name="connsiteX452" fmla="*/ 2442890 w 5593163"/>
              <a:gd name="connsiteY452" fmla="*/ 3190516 h 4305008"/>
              <a:gd name="connsiteX453" fmla="*/ 2986199 w 5593163"/>
              <a:gd name="connsiteY453" fmla="*/ 3731083 h 4305008"/>
              <a:gd name="connsiteX454" fmla="*/ 2442890 w 5593163"/>
              <a:gd name="connsiteY454" fmla="*/ 3190516 h 4305008"/>
              <a:gd name="connsiteX455" fmla="*/ 2410871 w 5593163"/>
              <a:gd name="connsiteY455" fmla="*/ 4305008 h 4305008"/>
              <a:gd name="connsiteX456" fmla="*/ 2439316 w 5593163"/>
              <a:gd name="connsiteY456" fmla="*/ 4255797 h 4305008"/>
              <a:gd name="connsiteX457" fmla="*/ 2999569 w 5593163"/>
              <a:gd name="connsiteY457" fmla="*/ 3898397 h 4305008"/>
              <a:gd name="connsiteX458" fmla="*/ 2999686 w 5593163"/>
              <a:gd name="connsiteY458" fmla="*/ 3897249 h 4305008"/>
              <a:gd name="connsiteX459" fmla="*/ 3015899 w 5593163"/>
              <a:gd name="connsiteY459" fmla="*/ 3895710 h 4305008"/>
              <a:gd name="connsiteX460" fmla="*/ 3111360 w 5593163"/>
              <a:gd name="connsiteY460" fmla="*/ 3886645 h 4305008"/>
              <a:gd name="connsiteX461" fmla="*/ 3128448 w 5593163"/>
              <a:gd name="connsiteY461" fmla="*/ 3885022 h 4305008"/>
              <a:gd name="connsiteX462" fmla="*/ 3128474 w 5593163"/>
              <a:gd name="connsiteY462" fmla="*/ 3885516 h 4305008"/>
              <a:gd name="connsiteX463" fmla="*/ 3128972 w 5593163"/>
              <a:gd name="connsiteY463" fmla="*/ 3885483 h 4305008"/>
              <a:gd name="connsiteX464" fmla="*/ 3129566 w 5593163"/>
              <a:gd name="connsiteY464" fmla="*/ 3896923 h 4305008"/>
              <a:gd name="connsiteX465" fmla="*/ 3128195 w 5593163"/>
              <a:gd name="connsiteY465" fmla="*/ 3913899 h 4305008"/>
              <a:gd name="connsiteX466" fmla="*/ 3120728 w 5593163"/>
              <a:gd name="connsiteY466" fmla="*/ 4006375 h 4305008"/>
              <a:gd name="connsiteX467" fmla="*/ 3120190 w 5593163"/>
              <a:gd name="connsiteY467" fmla="*/ 4013051 h 4305008"/>
              <a:gd name="connsiteX468" fmla="*/ 3119684 w 5593163"/>
              <a:gd name="connsiteY468" fmla="*/ 4013114 h 4305008"/>
              <a:gd name="connsiteX469" fmla="*/ 3044567 w 5593163"/>
              <a:gd name="connsiteY469" fmla="*/ 4254710 h 4305008"/>
              <a:gd name="connsiteX470" fmla="*/ 3014445 w 5593163"/>
              <a:gd name="connsiteY470" fmla="*/ 4305008 h 4305008"/>
              <a:gd name="connsiteX471" fmla="*/ 2860336 w 5593163"/>
              <a:gd name="connsiteY471" fmla="*/ 4305008 h 4305008"/>
              <a:gd name="connsiteX472" fmla="*/ 2887018 w 5593163"/>
              <a:gd name="connsiteY472" fmla="*/ 4271827 h 4305008"/>
              <a:gd name="connsiteX473" fmla="*/ 2986199 w 5593163"/>
              <a:gd name="connsiteY473" fmla="*/ 4029853 h 4305008"/>
              <a:gd name="connsiteX474" fmla="*/ 2614045 w 5593163"/>
              <a:gd name="connsiteY474" fmla="*/ 4241205 h 4305008"/>
              <a:gd name="connsiteX475" fmla="*/ 2561922 w 5593163"/>
              <a:gd name="connsiteY475" fmla="*/ 4305008 h 4305008"/>
              <a:gd name="connsiteX476" fmla="*/ 2376360 w 5593163"/>
              <a:gd name="connsiteY476" fmla="*/ 0 h 4305008"/>
              <a:gd name="connsiteX477" fmla="*/ 2524998 w 5593163"/>
              <a:gd name="connsiteY477" fmla="*/ 0 h 4305008"/>
              <a:gd name="connsiteX478" fmla="*/ 2547226 w 5593163"/>
              <a:gd name="connsiteY478" fmla="*/ 44350 h 4305008"/>
              <a:gd name="connsiteX479" fmla="*/ 2986199 w 5593163"/>
              <a:gd name="connsiteY479" fmla="*/ 337433 h 4305008"/>
              <a:gd name="connsiteX480" fmla="*/ 2872691 w 5593163"/>
              <a:gd name="connsiteY480" fmla="*/ 76659 h 4305008"/>
              <a:gd name="connsiteX481" fmla="*/ 2804464 w 5593163"/>
              <a:gd name="connsiteY481" fmla="*/ 0 h 4305008"/>
              <a:gd name="connsiteX482" fmla="*/ 2972839 w 5593163"/>
              <a:gd name="connsiteY482" fmla="*/ 0 h 4305008"/>
              <a:gd name="connsiteX483" fmla="*/ 3035473 w 5593163"/>
              <a:gd name="connsiteY483" fmla="*/ 96778 h 4305008"/>
              <a:gd name="connsiteX484" fmla="*/ 3119686 w 5593163"/>
              <a:gd name="connsiteY484" fmla="*/ 354040 h 4305008"/>
              <a:gd name="connsiteX485" fmla="*/ 3120191 w 5593163"/>
              <a:gd name="connsiteY485" fmla="*/ 354103 h 4305008"/>
              <a:gd name="connsiteX486" fmla="*/ 3120732 w 5593163"/>
              <a:gd name="connsiteY486" fmla="*/ 360740 h 4305008"/>
              <a:gd name="connsiteX487" fmla="*/ 3128196 w 5593163"/>
              <a:gd name="connsiteY487" fmla="*/ 452471 h 4305008"/>
              <a:gd name="connsiteX488" fmla="*/ 3129566 w 5593163"/>
              <a:gd name="connsiteY488" fmla="*/ 469318 h 4305008"/>
              <a:gd name="connsiteX489" fmla="*/ 3128973 w 5593163"/>
              <a:gd name="connsiteY489" fmla="*/ 480669 h 4305008"/>
              <a:gd name="connsiteX490" fmla="*/ 3128474 w 5593163"/>
              <a:gd name="connsiteY490" fmla="*/ 480636 h 4305008"/>
              <a:gd name="connsiteX491" fmla="*/ 3128448 w 5593163"/>
              <a:gd name="connsiteY491" fmla="*/ 481127 h 4305008"/>
              <a:gd name="connsiteX492" fmla="*/ 3111330 w 5593163"/>
              <a:gd name="connsiteY492" fmla="*/ 479514 h 4305008"/>
              <a:gd name="connsiteX493" fmla="*/ 3015903 w 5593163"/>
              <a:gd name="connsiteY493" fmla="*/ 470523 h 4305008"/>
              <a:gd name="connsiteX494" fmla="*/ 2999687 w 5593163"/>
              <a:gd name="connsiteY494" fmla="*/ 468995 h 4305008"/>
              <a:gd name="connsiteX495" fmla="*/ 2999571 w 5593163"/>
              <a:gd name="connsiteY495" fmla="*/ 467856 h 4305008"/>
              <a:gd name="connsiteX496" fmla="*/ 2428199 w 5593163"/>
              <a:gd name="connsiteY496" fmla="*/ 95636 h 4305008"/>
              <a:gd name="connsiteX497" fmla="*/ 2299523 w 5593163"/>
              <a:gd name="connsiteY497" fmla="*/ 1313979 h 4305008"/>
              <a:gd name="connsiteX498" fmla="*/ 2300894 w 5593163"/>
              <a:gd name="connsiteY498" fmla="*/ 1296998 h 4305008"/>
              <a:gd name="connsiteX499" fmla="*/ 2308358 w 5593163"/>
              <a:gd name="connsiteY499" fmla="*/ 1204541 h 4305008"/>
              <a:gd name="connsiteX500" fmla="*/ 2308898 w 5593163"/>
              <a:gd name="connsiteY500" fmla="*/ 1197851 h 4305008"/>
              <a:gd name="connsiteX501" fmla="*/ 2309404 w 5593163"/>
              <a:gd name="connsiteY501" fmla="*/ 1197788 h 4305008"/>
              <a:gd name="connsiteX502" fmla="*/ 2999570 w 5593163"/>
              <a:gd name="connsiteY502" fmla="*/ 504747 h 4305008"/>
              <a:gd name="connsiteX503" fmla="*/ 2999687 w 5593163"/>
              <a:gd name="connsiteY503" fmla="*/ 503599 h 4305008"/>
              <a:gd name="connsiteX504" fmla="*/ 3015899 w 5593163"/>
              <a:gd name="connsiteY504" fmla="*/ 502060 h 4305008"/>
              <a:gd name="connsiteX505" fmla="*/ 3111361 w 5593163"/>
              <a:gd name="connsiteY505" fmla="*/ 492995 h 4305008"/>
              <a:gd name="connsiteX506" fmla="*/ 3128448 w 5593163"/>
              <a:gd name="connsiteY506" fmla="*/ 491372 h 4305008"/>
              <a:gd name="connsiteX507" fmla="*/ 3128474 w 5593163"/>
              <a:gd name="connsiteY507" fmla="*/ 491866 h 4305008"/>
              <a:gd name="connsiteX508" fmla="*/ 3128972 w 5593163"/>
              <a:gd name="connsiteY508" fmla="*/ 491833 h 4305008"/>
              <a:gd name="connsiteX509" fmla="*/ 3129566 w 5593163"/>
              <a:gd name="connsiteY509" fmla="*/ 503273 h 4305008"/>
              <a:gd name="connsiteX510" fmla="*/ 3128196 w 5593163"/>
              <a:gd name="connsiteY510" fmla="*/ 520249 h 4305008"/>
              <a:gd name="connsiteX511" fmla="*/ 3120729 w 5593163"/>
              <a:gd name="connsiteY511" fmla="*/ 612725 h 4305008"/>
              <a:gd name="connsiteX512" fmla="*/ 3120190 w 5593163"/>
              <a:gd name="connsiteY512" fmla="*/ 619401 h 4305008"/>
              <a:gd name="connsiteX513" fmla="*/ 3119685 w 5593163"/>
              <a:gd name="connsiteY513" fmla="*/ 619464 h 4305008"/>
              <a:gd name="connsiteX514" fmla="*/ 2429519 w 5593163"/>
              <a:gd name="connsiteY514" fmla="*/ 1312505 h 4305008"/>
              <a:gd name="connsiteX515" fmla="*/ 2429403 w 5593163"/>
              <a:gd name="connsiteY515" fmla="*/ 1313653 h 4305008"/>
              <a:gd name="connsiteX516" fmla="*/ 2413186 w 5593163"/>
              <a:gd name="connsiteY516" fmla="*/ 1315193 h 4305008"/>
              <a:gd name="connsiteX517" fmla="*/ 2317760 w 5593163"/>
              <a:gd name="connsiteY517" fmla="*/ 1324255 h 4305008"/>
              <a:gd name="connsiteX518" fmla="*/ 2300641 w 5593163"/>
              <a:gd name="connsiteY518" fmla="*/ 1325881 h 4305008"/>
              <a:gd name="connsiteX519" fmla="*/ 2300615 w 5593163"/>
              <a:gd name="connsiteY519" fmla="*/ 1325386 h 4305008"/>
              <a:gd name="connsiteX520" fmla="*/ 2300116 w 5593163"/>
              <a:gd name="connsiteY520" fmla="*/ 1325419 h 4305008"/>
              <a:gd name="connsiteX521" fmla="*/ 2299523 w 5593163"/>
              <a:gd name="connsiteY521" fmla="*/ 1313979 h 4305008"/>
              <a:gd name="connsiteX522" fmla="*/ 2299523 w 5593163"/>
              <a:gd name="connsiteY522" fmla="*/ 1361805 h 4305008"/>
              <a:gd name="connsiteX523" fmla="*/ 2300117 w 5593163"/>
              <a:gd name="connsiteY523" fmla="*/ 1350455 h 4305008"/>
              <a:gd name="connsiteX524" fmla="*/ 2300615 w 5593163"/>
              <a:gd name="connsiteY524" fmla="*/ 1350487 h 4305008"/>
              <a:gd name="connsiteX525" fmla="*/ 2300641 w 5593163"/>
              <a:gd name="connsiteY525" fmla="*/ 1349997 h 4305008"/>
              <a:gd name="connsiteX526" fmla="*/ 2317729 w 5593163"/>
              <a:gd name="connsiteY526" fmla="*/ 1351607 h 4305008"/>
              <a:gd name="connsiteX527" fmla="*/ 2413190 w 5593163"/>
              <a:gd name="connsiteY527" fmla="*/ 1360601 h 4305008"/>
              <a:gd name="connsiteX528" fmla="*/ 2429403 w 5593163"/>
              <a:gd name="connsiteY528" fmla="*/ 1362128 h 4305008"/>
              <a:gd name="connsiteX529" fmla="*/ 2429520 w 5593163"/>
              <a:gd name="connsiteY529" fmla="*/ 1363267 h 4305008"/>
              <a:gd name="connsiteX530" fmla="*/ 3119686 w 5593163"/>
              <a:gd name="connsiteY530" fmla="*/ 2050865 h 4305008"/>
              <a:gd name="connsiteX531" fmla="*/ 3120191 w 5593163"/>
              <a:gd name="connsiteY531" fmla="*/ 2050928 h 4305008"/>
              <a:gd name="connsiteX532" fmla="*/ 3120732 w 5593163"/>
              <a:gd name="connsiteY532" fmla="*/ 2057565 h 4305008"/>
              <a:gd name="connsiteX533" fmla="*/ 3128196 w 5593163"/>
              <a:gd name="connsiteY533" fmla="*/ 2149296 h 4305008"/>
              <a:gd name="connsiteX534" fmla="*/ 3129566 w 5593163"/>
              <a:gd name="connsiteY534" fmla="*/ 2166144 h 4305008"/>
              <a:gd name="connsiteX535" fmla="*/ 3128973 w 5593163"/>
              <a:gd name="connsiteY535" fmla="*/ 2177494 h 4305008"/>
              <a:gd name="connsiteX536" fmla="*/ 3128474 w 5593163"/>
              <a:gd name="connsiteY536" fmla="*/ 2177461 h 4305008"/>
              <a:gd name="connsiteX537" fmla="*/ 3128448 w 5593163"/>
              <a:gd name="connsiteY537" fmla="*/ 2177952 h 4305008"/>
              <a:gd name="connsiteX538" fmla="*/ 3111330 w 5593163"/>
              <a:gd name="connsiteY538" fmla="*/ 2176339 h 4305008"/>
              <a:gd name="connsiteX539" fmla="*/ 3015903 w 5593163"/>
              <a:gd name="connsiteY539" fmla="*/ 2167348 h 4305008"/>
              <a:gd name="connsiteX540" fmla="*/ 2999687 w 5593163"/>
              <a:gd name="connsiteY540" fmla="*/ 2165820 h 4305008"/>
              <a:gd name="connsiteX541" fmla="*/ 2999571 w 5593163"/>
              <a:gd name="connsiteY541" fmla="*/ 2164681 h 4305008"/>
              <a:gd name="connsiteX542" fmla="*/ 2309405 w 5593163"/>
              <a:gd name="connsiteY542" fmla="*/ 1477083 h 4305008"/>
              <a:gd name="connsiteX543" fmla="*/ 2308899 w 5593163"/>
              <a:gd name="connsiteY543" fmla="*/ 1477021 h 4305008"/>
              <a:gd name="connsiteX544" fmla="*/ 2308361 w 5593163"/>
              <a:gd name="connsiteY544" fmla="*/ 1470397 h 4305008"/>
              <a:gd name="connsiteX545" fmla="*/ 2300894 w 5593163"/>
              <a:gd name="connsiteY545" fmla="*/ 1378647 h 4305008"/>
              <a:gd name="connsiteX546" fmla="*/ 2299523 w 5593163"/>
              <a:gd name="connsiteY546" fmla="*/ 1361805 h 4305008"/>
              <a:gd name="connsiteX547" fmla="*/ 2299523 w 5593163"/>
              <a:gd name="connsiteY547" fmla="*/ 3010804 h 4305008"/>
              <a:gd name="connsiteX548" fmla="*/ 2300894 w 5593163"/>
              <a:gd name="connsiteY548" fmla="*/ 2993823 h 4305008"/>
              <a:gd name="connsiteX549" fmla="*/ 2308358 w 5593163"/>
              <a:gd name="connsiteY549" fmla="*/ 2901366 h 4305008"/>
              <a:gd name="connsiteX550" fmla="*/ 2308898 w 5593163"/>
              <a:gd name="connsiteY550" fmla="*/ 2894676 h 4305008"/>
              <a:gd name="connsiteX551" fmla="*/ 2309404 w 5593163"/>
              <a:gd name="connsiteY551" fmla="*/ 2894613 h 4305008"/>
              <a:gd name="connsiteX552" fmla="*/ 2999570 w 5593163"/>
              <a:gd name="connsiteY552" fmla="*/ 2201572 h 4305008"/>
              <a:gd name="connsiteX553" fmla="*/ 2999687 w 5593163"/>
              <a:gd name="connsiteY553" fmla="*/ 2200424 h 4305008"/>
              <a:gd name="connsiteX554" fmla="*/ 3015899 w 5593163"/>
              <a:gd name="connsiteY554" fmla="*/ 2198885 h 4305008"/>
              <a:gd name="connsiteX555" fmla="*/ 3111361 w 5593163"/>
              <a:gd name="connsiteY555" fmla="*/ 2189820 h 4305008"/>
              <a:gd name="connsiteX556" fmla="*/ 3128448 w 5593163"/>
              <a:gd name="connsiteY556" fmla="*/ 2188197 h 4305008"/>
              <a:gd name="connsiteX557" fmla="*/ 3128474 w 5593163"/>
              <a:gd name="connsiteY557" fmla="*/ 2188691 h 4305008"/>
              <a:gd name="connsiteX558" fmla="*/ 3128972 w 5593163"/>
              <a:gd name="connsiteY558" fmla="*/ 2188658 h 4305008"/>
              <a:gd name="connsiteX559" fmla="*/ 3129566 w 5593163"/>
              <a:gd name="connsiteY559" fmla="*/ 2200098 h 4305008"/>
              <a:gd name="connsiteX560" fmla="*/ 3128196 w 5593163"/>
              <a:gd name="connsiteY560" fmla="*/ 2217074 h 4305008"/>
              <a:gd name="connsiteX561" fmla="*/ 3120729 w 5593163"/>
              <a:gd name="connsiteY561" fmla="*/ 2309550 h 4305008"/>
              <a:gd name="connsiteX562" fmla="*/ 3120190 w 5593163"/>
              <a:gd name="connsiteY562" fmla="*/ 2316226 h 4305008"/>
              <a:gd name="connsiteX563" fmla="*/ 3119685 w 5593163"/>
              <a:gd name="connsiteY563" fmla="*/ 2316289 h 4305008"/>
              <a:gd name="connsiteX564" fmla="*/ 2429519 w 5593163"/>
              <a:gd name="connsiteY564" fmla="*/ 3009330 h 4305008"/>
              <a:gd name="connsiteX565" fmla="*/ 2429403 w 5593163"/>
              <a:gd name="connsiteY565" fmla="*/ 3010478 h 4305008"/>
              <a:gd name="connsiteX566" fmla="*/ 2413186 w 5593163"/>
              <a:gd name="connsiteY566" fmla="*/ 3012018 h 4305008"/>
              <a:gd name="connsiteX567" fmla="*/ 2317760 w 5593163"/>
              <a:gd name="connsiteY567" fmla="*/ 3021080 h 4305008"/>
              <a:gd name="connsiteX568" fmla="*/ 2300641 w 5593163"/>
              <a:gd name="connsiteY568" fmla="*/ 3022706 h 4305008"/>
              <a:gd name="connsiteX569" fmla="*/ 2300615 w 5593163"/>
              <a:gd name="connsiteY569" fmla="*/ 3022211 h 4305008"/>
              <a:gd name="connsiteX570" fmla="*/ 2300116 w 5593163"/>
              <a:gd name="connsiteY570" fmla="*/ 3022244 h 4305008"/>
              <a:gd name="connsiteX571" fmla="*/ 2299523 w 5593163"/>
              <a:gd name="connsiteY571" fmla="*/ 3010804 h 4305008"/>
              <a:gd name="connsiteX572" fmla="*/ 2299523 w 5593163"/>
              <a:gd name="connsiteY572" fmla="*/ 3058630 h 4305008"/>
              <a:gd name="connsiteX573" fmla="*/ 2300117 w 5593163"/>
              <a:gd name="connsiteY573" fmla="*/ 3047280 h 4305008"/>
              <a:gd name="connsiteX574" fmla="*/ 2300615 w 5593163"/>
              <a:gd name="connsiteY574" fmla="*/ 3047312 h 4305008"/>
              <a:gd name="connsiteX575" fmla="*/ 2300641 w 5593163"/>
              <a:gd name="connsiteY575" fmla="*/ 3046822 h 4305008"/>
              <a:gd name="connsiteX576" fmla="*/ 2317729 w 5593163"/>
              <a:gd name="connsiteY576" fmla="*/ 3048432 h 4305008"/>
              <a:gd name="connsiteX577" fmla="*/ 2413190 w 5593163"/>
              <a:gd name="connsiteY577" fmla="*/ 3057426 h 4305008"/>
              <a:gd name="connsiteX578" fmla="*/ 2429403 w 5593163"/>
              <a:gd name="connsiteY578" fmla="*/ 3058953 h 4305008"/>
              <a:gd name="connsiteX579" fmla="*/ 2429520 w 5593163"/>
              <a:gd name="connsiteY579" fmla="*/ 3060092 h 4305008"/>
              <a:gd name="connsiteX580" fmla="*/ 3119686 w 5593163"/>
              <a:gd name="connsiteY580" fmla="*/ 3747690 h 4305008"/>
              <a:gd name="connsiteX581" fmla="*/ 3120191 w 5593163"/>
              <a:gd name="connsiteY581" fmla="*/ 3747753 h 4305008"/>
              <a:gd name="connsiteX582" fmla="*/ 3120732 w 5593163"/>
              <a:gd name="connsiteY582" fmla="*/ 3754390 h 4305008"/>
              <a:gd name="connsiteX583" fmla="*/ 3128196 w 5593163"/>
              <a:gd name="connsiteY583" fmla="*/ 3846121 h 4305008"/>
              <a:gd name="connsiteX584" fmla="*/ 3129566 w 5593163"/>
              <a:gd name="connsiteY584" fmla="*/ 3862969 h 4305008"/>
              <a:gd name="connsiteX585" fmla="*/ 3128973 w 5593163"/>
              <a:gd name="connsiteY585" fmla="*/ 3874319 h 4305008"/>
              <a:gd name="connsiteX586" fmla="*/ 3128474 w 5593163"/>
              <a:gd name="connsiteY586" fmla="*/ 3874286 h 4305008"/>
              <a:gd name="connsiteX587" fmla="*/ 3128448 w 5593163"/>
              <a:gd name="connsiteY587" fmla="*/ 3874777 h 4305008"/>
              <a:gd name="connsiteX588" fmla="*/ 3111330 w 5593163"/>
              <a:gd name="connsiteY588" fmla="*/ 3873164 h 4305008"/>
              <a:gd name="connsiteX589" fmla="*/ 3015903 w 5593163"/>
              <a:gd name="connsiteY589" fmla="*/ 3864173 h 4305008"/>
              <a:gd name="connsiteX590" fmla="*/ 2999687 w 5593163"/>
              <a:gd name="connsiteY590" fmla="*/ 3862645 h 4305008"/>
              <a:gd name="connsiteX591" fmla="*/ 2999571 w 5593163"/>
              <a:gd name="connsiteY591" fmla="*/ 3861506 h 4305008"/>
              <a:gd name="connsiteX592" fmla="*/ 2309405 w 5593163"/>
              <a:gd name="connsiteY592" fmla="*/ 3173908 h 4305008"/>
              <a:gd name="connsiteX593" fmla="*/ 2308899 w 5593163"/>
              <a:gd name="connsiteY593" fmla="*/ 3173846 h 4305008"/>
              <a:gd name="connsiteX594" fmla="*/ 2308361 w 5593163"/>
              <a:gd name="connsiteY594" fmla="*/ 3167222 h 4305008"/>
              <a:gd name="connsiteX595" fmla="*/ 2300894 w 5593163"/>
              <a:gd name="connsiteY595" fmla="*/ 3075472 h 4305008"/>
              <a:gd name="connsiteX596" fmla="*/ 2299523 w 5593163"/>
              <a:gd name="connsiteY596" fmla="*/ 3058630 h 4305008"/>
              <a:gd name="connsiteX597" fmla="*/ 1601297 w 5593163"/>
              <a:gd name="connsiteY597" fmla="*/ 636203 h 4305008"/>
              <a:gd name="connsiteX598" fmla="*/ 2144606 w 5593163"/>
              <a:gd name="connsiteY598" fmla="*/ 1181049 h 4305008"/>
              <a:gd name="connsiteX599" fmla="*/ 1601297 w 5593163"/>
              <a:gd name="connsiteY599" fmla="*/ 636203 h 4305008"/>
              <a:gd name="connsiteX600" fmla="*/ 1601297 w 5593163"/>
              <a:gd name="connsiteY600" fmla="*/ 2333028 h 4305008"/>
              <a:gd name="connsiteX601" fmla="*/ 2144606 w 5593163"/>
              <a:gd name="connsiteY601" fmla="*/ 2877874 h 4305008"/>
              <a:gd name="connsiteX602" fmla="*/ 1601297 w 5593163"/>
              <a:gd name="connsiteY602" fmla="*/ 2333028 h 4305008"/>
              <a:gd name="connsiteX603" fmla="*/ 1601295 w 5593163"/>
              <a:gd name="connsiteY603" fmla="*/ 2034258 h 4305008"/>
              <a:gd name="connsiteX604" fmla="*/ 2144604 w 5593163"/>
              <a:gd name="connsiteY604" fmla="*/ 1493690 h 4305008"/>
              <a:gd name="connsiteX605" fmla="*/ 1601295 w 5593163"/>
              <a:gd name="connsiteY605" fmla="*/ 2034258 h 4305008"/>
              <a:gd name="connsiteX606" fmla="*/ 1601295 w 5593163"/>
              <a:gd name="connsiteY606" fmla="*/ 3731083 h 4305008"/>
              <a:gd name="connsiteX607" fmla="*/ 2144604 w 5593163"/>
              <a:gd name="connsiteY607" fmla="*/ 3190516 h 4305008"/>
              <a:gd name="connsiteX608" fmla="*/ 1601295 w 5593163"/>
              <a:gd name="connsiteY608" fmla="*/ 3731083 h 4305008"/>
              <a:gd name="connsiteX609" fmla="*/ 1457930 w 5593163"/>
              <a:gd name="connsiteY609" fmla="*/ 503273 h 4305008"/>
              <a:gd name="connsiteX610" fmla="*/ 1458524 w 5593163"/>
              <a:gd name="connsiteY610" fmla="*/ 491833 h 4305008"/>
              <a:gd name="connsiteX611" fmla="*/ 1459022 w 5593163"/>
              <a:gd name="connsiteY611" fmla="*/ 491866 h 4305008"/>
              <a:gd name="connsiteX612" fmla="*/ 1459048 w 5593163"/>
              <a:gd name="connsiteY612" fmla="*/ 491372 h 4305008"/>
              <a:gd name="connsiteX613" fmla="*/ 1476135 w 5593163"/>
              <a:gd name="connsiteY613" fmla="*/ 492995 h 4305008"/>
              <a:gd name="connsiteX614" fmla="*/ 1571597 w 5593163"/>
              <a:gd name="connsiteY614" fmla="*/ 502060 h 4305008"/>
              <a:gd name="connsiteX615" fmla="*/ 1587809 w 5593163"/>
              <a:gd name="connsiteY615" fmla="*/ 503599 h 4305008"/>
              <a:gd name="connsiteX616" fmla="*/ 1587926 w 5593163"/>
              <a:gd name="connsiteY616" fmla="*/ 504747 h 4305008"/>
              <a:gd name="connsiteX617" fmla="*/ 2278092 w 5593163"/>
              <a:gd name="connsiteY617" fmla="*/ 1197788 h 4305008"/>
              <a:gd name="connsiteX618" fmla="*/ 2278598 w 5593163"/>
              <a:gd name="connsiteY618" fmla="*/ 1197851 h 4305008"/>
              <a:gd name="connsiteX619" fmla="*/ 2279138 w 5593163"/>
              <a:gd name="connsiteY619" fmla="*/ 1204541 h 4305008"/>
              <a:gd name="connsiteX620" fmla="*/ 2286602 w 5593163"/>
              <a:gd name="connsiteY620" fmla="*/ 1296998 h 4305008"/>
              <a:gd name="connsiteX621" fmla="*/ 2287973 w 5593163"/>
              <a:gd name="connsiteY621" fmla="*/ 1313979 h 4305008"/>
              <a:gd name="connsiteX622" fmla="*/ 2287380 w 5593163"/>
              <a:gd name="connsiteY622" fmla="*/ 1325419 h 4305008"/>
              <a:gd name="connsiteX623" fmla="*/ 2286881 w 5593163"/>
              <a:gd name="connsiteY623" fmla="*/ 1325386 h 4305008"/>
              <a:gd name="connsiteX624" fmla="*/ 2286855 w 5593163"/>
              <a:gd name="connsiteY624" fmla="*/ 1325881 h 4305008"/>
              <a:gd name="connsiteX625" fmla="*/ 2269736 w 5593163"/>
              <a:gd name="connsiteY625" fmla="*/ 1324255 h 4305008"/>
              <a:gd name="connsiteX626" fmla="*/ 2174310 w 5593163"/>
              <a:gd name="connsiteY626" fmla="*/ 1315193 h 4305008"/>
              <a:gd name="connsiteX627" fmla="*/ 2158093 w 5593163"/>
              <a:gd name="connsiteY627" fmla="*/ 1313653 h 4305008"/>
              <a:gd name="connsiteX628" fmla="*/ 2157977 w 5593163"/>
              <a:gd name="connsiteY628" fmla="*/ 1312505 h 4305008"/>
              <a:gd name="connsiteX629" fmla="*/ 1467811 w 5593163"/>
              <a:gd name="connsiteY629" fmla="*/ 619464 h 4305008"/>
              <a:gd name="connsiteX630" fmla="*/ 1467306 w 5593163"/>
              <a:gd name="connsiteY630" fmla="*/ 619401 h 4305008"/>
              <a:gd name="connsiteX631" fmla="*/ 1466767 w 5593163"/>
              <a:gd name="connsiteY631" fmla="*/ 612725 h 4305008"/>
              <a:gd name="connsiteX632" fmla="*/ 1459300 w 5593163"/>
              <a:gd name="connsiteY632" fmla="*/ 520249 h 4305008"/>
              <a:gd name="connsiteX633" fmla="*/ 1457930 w 5593163"/>
              <a:gd name="connsiteY633" fmla="*/ 503273 h 4305008"/>
              <a:gd name="connsiteX634" fmla="*/ 1457930 w 5593163"/>
              <a:gd name="connsiteY634" fmla="*/ 2200098 h 4305008"/>
              <a:gd name="connsiteX635" fmla="*/ 1458524 w 5593163"/>
              <a:gd name="connsiteY635" fmla="*/ 2188658 h 4305008"/>
              <a:gd name="connsiteX636" fmla="*/ 1459022 w 5593163"/>
              <a:gd name="connsiteY636" fmla="*/ 2188691 h 4305008"/>
              <a:gd name="connsiteX637" fmla="*/ 1459048 w 5593163"/>
              <a:gd name="connsiteY637" fmla="*/ 2188197 h 4305008"/>
              <a:gd name="connsiteX638" fmla="*/ 1476135 w 5593163"/>
              <a:gd name="connsiteY638" fmla="*/ 2189820 h 4305008"/>
              <a:gd name="connsiteX639" fmla="*/ 1571597 w 5593163"/>
              <a:gd name="connsiteY639" fmla="*/ 2198885 h 4305008"/>
              <a:gd name="connsiteX640" fmla="*/ 1587809 w 5593163"/>
              <a:gd name="connsiteY640" fmla="*/ 2200424 h 4305008"/>
              <a:gd name="connsiteX641" fmla="*/ 1587926 w 5593163"/>
              <a:gd name="connsiteY641" fmla="*/ 2201572 h 4305008"/>
              <a:gd name="connsiteX642" fmla="*/ 2278092 w 5593163"/>
              <a:gd name="connsiteY642" fmla="*/ 2894613 h 4305008"/>
              <a:gd name="connsiteX643" fmla="*/ 2278598 w 5593163"/>
              <a:gd name="connsiteY643" fmla="*/ 2894676 h 4305008"/>
              <a:gd name="connsiteX644" fmla="*/ 2279138 w 5593163"/>
              <a:gd name="connsiteY644" fmla="*/ 2901366 h 4305008"/>
              <a:gd name="connsiteX645" fmla="*/ 2286602 w 5593163"/>
              <a:gd name="connsiteY645" fmla="*/ 2993823 h 4305008"/>
              <a:gd name="connsiteX646" fmla="*/ 2287973 w 5593163"/>
              <a:gd name="connsiteY646" fmla="*/ 3010804 h 4305008"/>
              <a:gd name="connsiteX647" fmla="*/ 2287380 w 5593163"/>
              <a:gd name="connsiteY647" fmla="*/ 3022244 h 4305008"/>
              <a:gd name="connsiteX648" fmla="*/ 2286881 w 5593163"/>
              <a:gd name="connsiteY648" fmla="*/ 3022211 h 4305008"/>
              <a:gd name="connsiteX649" fmla="*/ 2286855 w 5593163"/>
              <a:gd name="connsiteY649" fmla="*/ 3022706 h 4305008"/>
              <a:gd name="connsiteX650" fmla="*/ 2269736 w 5593163"/>
              <a:gd name="connsiteY650" fmla="*/ 3021080 h 4305008"/>
              <a:gd name="connsiteX651" fmla="*/ 2174310 w 5593163"/>
              <a:gd name="connsiteY651" fmla="*/ 3012018 h 4305008"/>
              <a:gd name="connsiteX652" fmla="*/ 2158093 w 5593163"/>
              <a:gd name="connsiteY652" fmla="*/ 3010478 h 4305008"/>
              <a:gd name="connsiteX653" fmla="*/ 2157977 w 5593163"/>
              <a:gd name="connsiteY653" fmla="*/ 3009330 h 4305008"/>
              <a:gd name="connsiteX654" fmla="*/ 1467811 w 5593163"/>
              <a:gd name="connsiteY654" fmla="*/ 2316289 h 4305008"/>
              <a:gd name="connsiteX655" fmla="*/ 1467306 w 5593163"/>
              <a:gd name="connsiteY655" fmla="*/ 2316226 h 4305008"/>
              <a:gd name="connsiteX656" fmla="*/ 1466767 w 5593163"/>
              <a:gd name="connsiteY656" fmla="*/ 2309550 h 4305008"/>
              <a:gd name="connsiteX657" fmla="*/ 1459300 w 5593163"/>
              <a:gd name="connsiteY657" fmla="*/ 2217074 h 4305008"/>
              <a:gd name="connsiteX658" fmla="*/ 1457930 w 5593163"/>
              <a:gd name="connsiteY658" fmla="*/ 2200098 h 4305008"/>
              <a:gd name="connsiteX659" fmla="*/ 1457930 w 5593163"/>
              <a:gd name="connsiteY659" fmla="*/ 3896923 h 4305008"/>
              <a:gd name="connsiteX660" fmla="*/ 1458524 w 5593163"/>
              <a:gd name="connsiteY660" fmla="*/ 3885483 h 4305008"/>
              <a:gd name="connsiteX661" fmla="*/ 1459022 w 5593163"/>
              <a:gd name="connsiteY661" fmla="*/ 3885516 h 4305008"/>
              <a:gd name="connsiteX662" fmla="*/ 1459048 w 5593163"/>
              <a:gd name="connsiteY662" fmla="*/ 3885022 h 4305008"/>
              <a:gd name="connsiteX663" fmla="*/ 1476135 w 5593163"/>
              <a:gd name="connsiteY663" fmla="*/ 3886645 h 4305008"/>
              <a:gd name="connsiteX664" fmla="*/ 1571597 w 5593163"/>
              <a:gd name="connsiteY664" fmla="*/ 3895710 h 4305008"/>
              <a:gd name="connsiteX665" fmla="*/ 1587809 w 5593163"/>
              <a:gd name="connsiteY665" fmla="*/ 3897249 h 4305008"/>
              <a:gd name="connsiteX666" fmla="*/ 1587926 w 5593163"/>
              <a:gd name="connsiteY666" fmla="*/ 3898397 h 4305008"/>
              <a:gd name="connsiteX667" fmla="*/ 2148179 w 5593163"/>
              <a:gd name="connsiteY667" fmla="*/ 4255797 h 4305008"/>
              <a:gd name="connsiteX668" fmla="*/ 2176624 w 5593163"/>
              <a:gd name="connsiteY668" fmla="*/ 4305008 h 4305008"/>
              <a:gd name="connsiteX669" fmla="*/ 2025574 w 5593163"/>
              <a:gd name="connsiteY669" fmla="*/ 4305008 h 4305008"/>
              <a:gd name="connsiteX670" fmla="*/ 1973451 w 5593163"/>
              <a:gd name="connsiteY670" fmla="*/ 4241205 h 4305008"/>
              <a:gd name="connsiteX671" fmla="*/ 1601297 w 5593163"/>
              <a:gd name="connsiteY671" fmla="*/ 4029853 h 4305008"/>
              <a:gd name="connsiteX672" fmla="*/ 1700478 w 5593163"/>
              <a:gd name="connsiteY672" fmla="*/ 4271827 h 4305008"/>
              <a:gd name="connsiteX673" fmla="*/ 1727160 w 5593163"/>
              <a:gd name="connsiteY673" fmla="*/ 4305008 h 4305008"/>
              <a:gd name="connsiteX674" fmla="*/ 1573050 w 5593163"/>
              <a:gd name="connsiteY674" fmla="*/ 4305008 h 4305008"/>
              <a:gd name="connsiteX675" fmla="*/ 1542929 w 5593163"/>
              <a:gd name="connsiteY675" fmla="*/ 4254710 h 4305008"/>
              <a:gd name="connsiteX676" fmla="*/ 1467811 w 5593163"/>
              <a:gd name="connsiteY676" fmla="*/ 4013114 h 4305008"/>
              <a:gd name="connsiteX677" fmla="*/ 1467306 w 5593163"/>
              <a:gd name="connsiteY677" fmla="*/ 4013051 h 4305008"/>
              <a:gd name="connsiteX678" fmla="*/ 1466767 w 5593163"/>
              <a:gd name="connsiteY678" fmla="*/ 4006375 h 4305008"/>
              <a:gd name="connsiteX679" fmla="*/ 1459300 w 5593163"/>
              <a:gd name="connsiteY679" fmla="*/ 3913899 h 4305008"/>
              <a:gd name="connsiteX680" fmla="*/ 1457930 w 5593163"/>
              <a:gd name="connsiteY680" fmla="*/ 3896923 h 4305008"/>
              <a:gd name="connsiteX681" fmla="*/ 1457928 w 5593163"/>
              <a:gd name="connsiteY681" fmla="*/ 469318 h 4305008"/>
              <a:gd name="connsiteX682" fmla="*/ 1459298 w 5593163"/>
              <a:gd name="connsiteY682" fmla="*/ 452471 h 4305008"/>
              <a:gd name="connsiteX683" fmla="*/ 1466762 w 5593163"/>
              <a:gd name="connsiteY683" fmla="*/ 360740 h 4305008"/>
              <a:gd name="connsiteX684" fmla="*/ 1467303 w 5593163"/>
              <a:gd name="connsiteY684" fmla="*/ 354103 h 4305008"/>
              <a:gd name="connsiteX685" fmla="*/ 1467808 w 5593163"/>
              <a:gd name="connsiteY685" fmla="*/ 354040 h 4305008"/>
              <a:gd name="connsiteX686" fmla="*/ 1552022 w 5593163"/>
              <a:gd name="connsiteY686" fmla="*/ 96778 h 4305008"/>
              <a:gd name="connsiteX687" fmla="*/ 1614656 w 5593163"/>
              <a:gd name="connsiteY687" fmla="*/ 0 h 4305008"/>
              <a:gd name="connsiteX688" fmla="*/ 1783031 w 5593163"/>
              <a:gd name="connsiteY688" fmla="*/ 0 h 4305008"/>
              <a:gd name="connsiteX689" fmla="*/ 1714803 w 5593163"/>
              <a:gd name="connsiteY689" fmla="*/ 76659 h 4305008"/>
              <a:gd name="connsiteX690" fmla="*/ 1601295 w 5593163"/>
              <a:gd name="connsiteY690" fmla="*/ 337433 h 4305008"/>
              <a:gd name="connsiteX691" fmla="*/ 2040269 w 5593163"/>
              <a:gd name="connsiteY691" fmla="*/ 44350 h 4305008"/>
              <a:gd name="connsiteX692" fmla="*/ 2062497 w 5593163"/>
              <a:gd name="connsiteY692" fmla="*/ 0 h 4305008"/>
              <a:gd name="connsiteX693" fmla="*/ 2211135 w 5593163"/>
              <a:gd name="connsiteY693" fmla="*/ 0 h 4305008"/>
              <a:gd name="connsiteX694" fmla="*/ 2159296 w 5593163"/>
              <a:gd name="connsiteY694" fmla="*/ 95636 h 4305008"/>
              <a:gd name="connsiteX695" fmla="*/ 1587923 w 5593163"/>
              <a:gd name="connsiteY695" fmla="*/ 467856 h 4305008"/>
              <a:gd name="connsiteX696" fmla="*/ 1587807 w 5593163"/>
              <a:gd name="connsiteY696" fmla="*/ 468995 h 4305008"/>
              <a:gd name="connsiteX697" fmla="*/ 1571591 w 5593163"/>
              <a:gd name="connsiteY697" fmla="*/ 470523 h 4305008"/>
              <a:gd name="connsiteX698" fmla="*/ 1476164 w 5593163"/>
              <a:gd name="connsiteY698" fmla="*/ 479514 h 4305008"/>
              <a:gd name="connsiteX699" fmla="*/ 1459046 w 5593163"/>
              <a:gd name="connsiteY699" fmla="*/ 481127 h 4305008"/>
              <a:gd name="connsiteX700" fmla="*/ 1459020 w 5593163"/>
              <a:gd name="connsiteY700" fmla="*/ 480636 h 4305008"/>
              <a:gd name="connsiteX701" fmla="*/ 1458521 w 5593163"/>
              <a:gd name="connsiteY701" fmla="*/ 480669 h 4305008"/>
              <a:gd name="connsiteX702" fmla="*/ 1457928 w 5593163"/>
              <a:gd name="connsiteY702" fmla="*/ 469318 h 4305008"/>
              <a:gd name="connsiteX703" fmla="*/ 1457928 w 5593163"/>
              <a:gd name="connsiteY703" fmla="*/ 2166144 h 4305008"/>
              <a:gd name="connsiteX704" fmla="*/ 1459298 w 5593163"/>
              <a:gd name="connsiteY704" fmla="*/ 2149296 h 4305008"/>
              <a:gd name="connsiteX705" fmla="*/ 1466762 w 5593163"/>
              <a:gd name="connsiteY705" fmla="*/ 2057565 h 4305008"/>
              <a:gd name="connsiteX706" fmla="*/ 1467303 w 5593163"/>
              <a:gd name="connsiteY706" fmla="*/ 2050928 h 4305008"/>
              <a:gd name="connsiteX707" fmla="*/ 1467808 w 5593163"/>
              <a:gd name="connsiteY707" fmla="*/ 2050865 h 4305008"/>
              <a:gd name="connsiteX708" fmla="*/ 2157974 w 5593163"/>
              <a:gd name="connsiteY708" fmla="*/ 1363267 h 4305008"/>
              <a:gd name="connsiteX709" fmla="*/ 2158091 w 5593163"/>
              <a:gd name="connsiteY709" fmla="*/ 1362128 h 4305008"/>
              <a:gd name="connsiteX710" fmla="*/ 2174304 w 5593163"/>
              <a:gd name="connsiteY710" fmla="*/ 1360601 h 4305008"/>
              <a:gd name="connsiteX711" fmla="*/ 2269765 w 5593163"/>
              <a:gd name="connsiteY711" fmla="*/ 1351607 h 4305008"/>
              <a:gd name="connsiteX712" fmla="*/ 2286853 w 5593163"/>
              <a:gd name="connsiteY712" fmla="*/ 1349997 h 4305008"/>
              <a:gd name="connsiteX713" fmla="*/ 2286879 w 5593163"/>
              <a:gd name="connsiteY713" fmla="*/ 1350487 h 4305008"/>
              <a:gd name="connsiteX714" fmla="*/ 2287377 w 5593163"/>
              <a:gd name="connsiteY714" fmla="*/ 1350455 h 4305008"/>
              <a:gd name="connsiteX715" fmla="*/ 2287971 w 5593163"/>
              <a:gd name="connsiteY715" fmla="*/ 1361805 h 4305008"/>
              <a:gd name="connsiteX716" fmla="*/ 2286600 w 5593163"/>
              <a:gd name="connsiteY716" fmla="*/ 1378647 h 4305008"/>
              <a:gd name="connsiteX717" fmla="*/ 2279133 w 5593163"/>
              <a:gd name="connsiteY717" fmla="*/ 1470397 h 4305008"/>
              <a:gd name="connsiteX718" fmla="*/ 2278595 w 5593163"/>
              <a:gd name="connsiteY718" fmla="*/ 1477021 h 4305008"/>
              <a:gd name="connsiteX719" fmla="*/ 2278089 w 5593163"/>
              <a:gd name="connsiteY719" fmla="*/ 1477083 h 4305008"/>
              <a:gd name="connsiteX720" fmla="*/ 1587923 w 5593163"/>
              <a:gd name="connsiteY720" fmla="*/ 2164681 h 4305008"/>
              <a:gd name="connsiteX721" fmla="*/ 1587807 w 5593163"/>
              <a:gd name="connsiteY721" fmla="*/ 2165820 h 4305008"/>
              <a:gd name="connsiteX722" fmla="*/ 1571591 w 5593163"/>
              <a:gd name="connsiteY722" fmla="*/ 2167348 h 4305008"/>
              <a:gd name="connsiteX723" fmla="*/ 1476164 w 5593163"/>
              <a:gd name="connsiteY723" fmla="*/ 2176339 h 4305008"/>
              <a:gd name="connsiteX724" fmla="*/ 1459046 w 5593163"/>
              <a:gd name="connsiteY724" fmla="*/ 2177952 h 4305008"/>
              <a:gd name="connsiteX725" fmla="*/ 1459020 w 5593163"/>
              <a:gd name="connsiteY725" fmla="*/ 2177461 h 4305008"/>
              <a:gd name="connsiteX726" fmla="*/ 1458521 w 5593163"/>
              <a:gd name="connsiteY726" fmla="*/ 2177494 h 4305008"/>
              <a:gd name="connsiteX727" fmla="*/ 1457928 w 5593163"/>
              <a:gd name="connsiteY727" fmla="*/ 2166144 h 4305008"/>
              <a:gd name="connsiteX728" fmla="*/ 1457928 w 5593163"/>
              <a:gd name="connsiteY728" fmla="*/ 3862969 h 4305008"/>
              <a:gd name="connsiteX729" fmla="*/ 1459298 w 5593163"/>
              <a:gd name="connsiteY729" fmla="*/ 3846121 h 4305008"/>
              <a:gd name="connsiteX730" fmla="*/ 1466762 w 5593163"/>
              <a:gd name="connsiteY730" fmla="*/ 3754390 h 4305008"/>
              <a:gd name="connsiteX731" fmla="*/ 1467303 w 5593163"/>
              <a:gd name="connsiteY731" fmla="*/ 3747753 h 4305008"/>
              <a:gd name="connsiteX732" fmla="*/ 1467808 w 5593163"/>
              <a:gd name="connsiteY732" fmla="*/ 3747690 h 4305008"/>
              <a:gd name="connsiteX733" fmla="*/ 2157974 w 5593163"/>
              <a:gd name="connsiteY733" fmla="*/ 3060092 h 4305008"/>
              <a:gd name="connsiteX734" fmla="*/ 2158091 w 5593163"/>
              <a:gd name="connsiteY734" fmla="*/ 3058953 h 4305008"/>
              <a:gd name="connsiteX735" fmla="*/ 2174304 w 5593163"/>
              <a:gd name="connsiteY735" fmla="*/ 3057426 h 4305008"/>
              <a:gd name="connsiteX736" fmla="*/ 2269765 w 5593163"/>
              <a:gd name="connsiteY736" fmla="*/ 3048432 h 4305008"/>
              <a:gd name="connsiteX737" fmla="*/ 2286853 w 5593163"/>
              <a:gd name="connsiteY737" fmla="*/ 3046822 h 4305008"/>
              <a:gd name="connsiteX738" fmla="*/ 2286879 w 5593163"/>
              <a:gd name="connsiteY738" fmla="*/ 3047312 h 4305008"/>
              <a:gd name="connsiteX739" fmla="*/ 2287377 w 5593163"/>
              <a:gd name="connsiteY739" fmla="*/ 3047280 h 4305008"/>
              <a:gd name="connsiteX740" fmla="*/ 2287971 w 5593163"/>
              <a:gd name="connsiteY740" fmla="*/ 3058630 h 4305008"/>
              <a:gd name="connsiteX741" fmla="*/ 2286600 w 5593163"/>
              <a:gd name="connsiteY741" fmla="*/ 3075472 h 4305008"/>
              <a:gd name="connsiteX742" fmla="*/ 2279133 w 5593163"/>
              <a:gd name="connsiteY742" fmla="*/ 3167222 h 4305008"/>
              <a:gd name="connsiteX743" fmla="*/ 2278595 w 5593163"/>
              <a:gd name="connsiteY743" fmla="*/ 3173846 h 4305008"/>
              <a:gd name="connsiteX744" fmla="*/ 2278089 w 5593163"/>
              <a:gd name="connsiteY744" fmla="*/ 3173908 h 4305008"/>
              <a:gd name="connsiteX745" fmla="*/ 1587923 w 5593163"/>
              <a:gd name="connsiteY745" fmla="*/ 3861506 h 4305008"/>
              <a:gd name="connsiteX746" fmla="*/ 1587807 w 5593163"/>
              <a:gd name="connsiteY746" fmla="*/ 3862645 h 4305008"/>
              <a:gd name="connsiteX747" fmla="*/ 1571591 w 5593163"/>
              <a:gd name="connsiteY747" fmla="*/ 3864173 h 4305008"/>
              <a:gd name="connsiteX748" fmla="*/ 1476164 w 5593163"/>
              <a:gd name="connsiteY748" fmla="*/ 3873164 h 4305008"/>
              <a:gd name="connsiteX749" fmla="*/ 1459046 w 5593163"/>
              <a:gd name="connsiteY749" fmla="*/ 3874777 h 4305008"/>
              <a:gd name="connsiteX750" fmla="*/ 1459020 w 5593163"/>
              <a:gd name="connsiteY750" fmla="*/ 3874286 h 4305008"/>
              <a:gd name="connsiteX751" fmla="*/ 1458521 w 5593163"/>
              <a:gd name="connsiteY751" fmla="*/ 3874319 h 4305008"/>
              <a:gd name="connsiteX752" fmla="*/ 1457928 w 5593163"/>
              <a:gd name="connsiteY752" fmla="*/ 3862969 h 4305008"/>
              <a:gd name="connsiteX753" fmla="*/ 750739 w 5593163"/>
              <a:gd name="connsiteY753" fmla="*/ 1181049 h 4305008"/>
              <a:gd name="connsiteX754" fmla="*/ 1294048 w 5593163"/>
              <a:gd name="connsiteY754" fmla="*/ 636203 h 4305008"/>
              <a:gd name="connsiteX755" fmla="*/ 750739 w 5593163"/>
              <a:gd name="connsiteY755" fmla="*/ 1181049 h 4305008"/>
              <a:gd name="connsiteX756" fmla="*/ 750739 w 5593163"/>
              <a:gd name="connsiteY756" fmla="*/ 1493690 h 4305008"/>
              <a:gd name="connsiteX757" fmla="*/ 1294048 w 5593163"/>
              <a:gd name="connsiteY757" fmla="*/ 2034258 h 4305008"/>
              <a:gd name="connsiteX758" fmla="*/ 750739 w 5593163"/>
              <a:gd name="connsiteY758" fmla="*/ 1493690 h 4305008"/>
              <a:gd name="connsiteX759" fmla="*/ 750739 w 5593163"/>
              <a:gd name="connsiteY759" fmla="*/ 2877874 h 4305008"/>
              <a:gd name="connsiteX760" fmla="*/ 1294048 w 5593163"/>
              <a:gd name="connsiteY760" fmla="*/ 2333028 h 4305008"/>
              <a:gd name="connsiteX761" fmla="*/ 750739 w 5593163"/>
              <a:gd name="connsiteY761" fmla="*/ 2877874 h 4305008"/>
              <a:gd name="connsiteX762" fmla="*/ 750739 w 5593163"/>
              <a:gd name="connsiteY762" fmla="*/ 3190516 h 4305008"/>
              <a:gd name="connsiteX763" fmla="*/ 1294048 w 5593163"/>
              <a:gd name="connsiteY763" fmla="*/ 3731083 h 4305008"/>
              <a:gd name="connsiteX764" fmla="*/ 750739 w 5593163"/>
              <a:gd name="connsiteY764" fmla="*/ 3190516 h 4305008"/>
              <a:gd name="connsiteX765" fmla="*/ 718720 w 5593163"/>
              <a:gd name="connsiteY765" fmla="*/ 4305008 h 4305008"/>
              <a:gd name="connsiteX766" fmla="*/ 747165 w 5593163"/>
              <a:gd name="connsiteY766" fmla="*/ 4255797 h 4305008"/>
              <a:gd name="connsiteX767" fmla="*/ 1307418 w 5593163"/>
              <a:gd name="connsiteY767" fmla="*/ 3898397 h 4305008"/>
              <a:gd name="connsiteX768" fmla="*/ 1307535 w 5593163"/>
              <a:gd name="connsiteY768" fmla="*/ 3897249 h 4305008"/>
              <a:gd name="connsiteX769" fmla="*/ 1323748 w 5593163"/>
              <a:gd name="connsiteY769" fmla="*/ 3895710 h 4305008"/>
              <a:gd name="connsiteX770" fmla="*/ 1419209 w 5593163"/>
              <a:gd name="connsiteY770" fmla="*/ 3886645 h 4305008"/>
              <a:gd name="connsiteX771" fmla="*/ 1436297 w 5593163"/>
              <a:gd name="connsiteY771" fmla="*/ 3885022 h 4305008"/>
              <a:gd name="connsiteX772" fmla="*/ 1436323 w 5593163"/>
              <a:gd name="connsiteY772" fmla="*/ 3885516 h 4305008"/>
              <a:gd name="connsiteX773" fmla="*/ 1436821 w 5593163"/>
              <a:gd name="connsiteY773" fmla="*/ 3885483 h 4305008"/>
              <a:gd name="connsiteX774" fmla="*/ 1437415 w 5593163"/>
              <a:gd name="connsiteY774" fmla="*/ 3896923 h 4305008"/>
              <a:gd name="connsiteX775" fmla="*/ 1436044 w 5593163"/>
              <a:gd name="connsiteY775" fmla="*/ 3913899 h 4305008"/>
              <a:gd name="connsiteX776" fmla="*/ 1428577 w 5593163"/>
              <a:gd name="connsiteY776" fmla="*/ 4006375 h 4305008"/>
              <a:gd name="connsiteX777" fmla="*/ 1428039 w 5593163"/>
              <a:gd name="connsiteY777" fmla="*/ 4013051 h 4305008"/>
              <a:gd name="connsiteX778" fmla="*/ 1427533 w 5593163"/>
              <a:gd name="connsiteY778" fmla="*/ 4013114 h 4305008"/>
              <a:gd name="connsiteX779" fmla="*/ 1352416 w 5593163"/>
              <a:gd name="connsiteY779" fmla="*/ 4254710 h 4305008"/>
              <a:gd name="connsiteX780" fmla="*/ 1322295 w 5593163"/>
              <a:gd name="connsiteY780" fmla="*/ 4305008 h 4305008"/>
              <a:gd name="connsiteX781" fmla="*/ 1168185 w 5593163"/>
              <a:gd name="connsiteY781" fmla="*/ 4305008 h 4305008"/>
              <a:gd name="connsiteX782" fmla="*/ 1194867 w 5593163"/>
              <a:gd name="connsiteY782" fmla="*/ 4271827 h 4305008"/>
              <a:gd name="connsiteX783" fmla="*/ 1294048 w 5593163"/>
              <a:gd name="connsiteY783" fmla="*/ 4029853 h 4305008"/>
              <a:gd name="connsiteX784" fmla="*/ 921894 w 5593163"/>
              <a:gd name="connsiteY784" fmla="*/ 4241205 h 4305008"/>
              <a:gd name="connsiteX785" fmla="*/ 869771 w 5593163"/>
              <a:gd name="connsiteY785" fmla="*/ 4305008 h 4305008"/>
              <a:gd name="connsiteX786" fmla="*/ 684209 w 5593163"/>
              <a:gd name="connsiteY786" fmla="*/ 0 h 4305008"/>
              <a:gd name="connsiteX787" fmla="*/ 832847 w 5593163"/>
              <a:gd name="connsiteY787" fmla="*/ 0 h 4305008"/>
              <a:gd name="connsiteX788" fmla="*/ 855075 w 5593163"/>
              <a:gd name="connsiteY788" fmla="*/ 44350 h 4305008"/>
              <a:gd name="connsiteX789" fmla="*/ 1294048 w 5593163"/>
              <a:gd name="connsiteY789" fmla="*/ 337433 h 4305008"/>
              <a:gd name="connsiteX790" fmla="*/ 1180541 w 5593163"/>
              <a:gd name="connsiteY790" fmla="*/ 76659 h 4305008"/>
              <a:gd name="connsiteX791" fmla="*/ 1112313 w 5593163"/>
              <a:gd name="connsiteY791" fmla="*/ 0 h 4305008"/>
              <a:gd name="connsiteX792" fmla="*/ 1280688 w 5593163"/>
              <a:gd name="connsiteY792" fmla="*/ 0 h 4305008"/>
              <a:gd name="connsiteX793" fmla="*/ 1343322 w 5593163"/>
              <a:gd name="connsiteY793" fmla="*/ 96778 h 4305008"/>
              <a:gd name="connsiteX794" fmla="*/ 1427534 w 5593163"/>
              <a:gd name="connsiteY794" fmla="*/ 354040 h 4305008"/>
              <a:gd name="connsiteX795" fmla="*/ 1428040 w 5593163"/>
              <a:gd name="connsiteY795" fmla="*/ 354102 h 4305008"/>
              <a:gd name="connsiteX796" fmla="*/ 1428580 w 5593163"/>
              <a:gd name="connsiteY796" fmla="*/ 360740 h 4305008"/>
              <a:gd name="connsiteX797" fmla="*/ 1436044 w 5593163"/>
              <a:gd name="connsiteY797" fmla="*/ 452471 h 4305008"/>
              <a:gd name="connsiteX798" fmla="*/ 1437415 w 5593163"/>
              <a:gd name="connsiteY798" fmla="*/ 469318 h 4305008"/>
              <a:gd name="connsiteX799" fmla="*/ 1436822 w 5593163"/>
              <a:gd name="connsiteY799" fmla="*/ 480669 h 4305008"/>
              <a:gd name="connsiteX800" fmla="*/ 1436323 w 5593163"/>
              <a:gd name="connsiteY800" fmla="*/ 480636 h 4305008"/>
              <a:gd name="connsiteX801" fmla="*/ 1436297 w 5593163"/>
              <a:gd name="connsiteY801" fmla="*/ 481127 h 4305008"/>
              <a:gd name="connsiteX802" fmla="*/ 1419178 w 5593163"/>
              <a:gd name="connsiteY802" fmla="*/ 479514 h 4305008"/>
              <a:gd name="connsiteX803" fmla="*/ 1323752 w 5593163"/>
              <a:gd name="connsiteY803" fmla="*/ 470523 h 4305008"/>
              <a:gd name="connsiteX804" fmla="*/ 1307535 w 5593163"/>
              <a:gd name="connsiteY804" fmla="*/ 468995 h 4305008"/>
              <a:gd name="connsiteX805" fmla="*/ 1307419 w 5593163"/>
              <a:gd name="connsiteY805" fmla="*/ 467856 h 4305008"/>
              <a:gd name="connsiteX806" fmla="*/ 736048 w 5593163"/>
              <a:gd name="connsiteY806" fmla="*/ 95636 h 4305008"/>
              <a:gd name="connsiteX807" fmla="*/ 607372 w 5593163"/>
              <a:gd name="connsiteY807" fmla="*/ 1313979 h 4305008"/>
              <a:gd name="connsiteX808" fmla="*/ 608742 w 5593163"/>
              <a:gd name="connsiteY808" fmla="*/ 1296998 h 4305008"/>
              <a:gd name="connsiteX809" fmla="*/ 616206 w 5593163"/>
              <a:gd name="connsiteY809" fmla="*/ 1204541 h 4305008"/>
              <a:gd name="connsiteX810" fmla="*/ 616747 w 5593163"/>
              <a:gd name="connsiteY810" fmla="*/ 1197851 h 4305008"/>
              <a:gd name="connsiteX811" fmla="*/ 617252 w 5593163"/>
              <a:gd name="connsiteY811" fmla="*/ 1197788 h 4305008"/>
              <a:gd name="connsiteX812" fmla="*/ 1307418 w 5593163"/>
              <a:gd name="connsiteY812" fmla="*/ 504747 h 4305008"/>
              <a:gd name="connsiteX813" fmla="*/ 1307535 w 5593163"/>
              <a:gd name="connsiteY813" fmla="*/ 503599 h 4305008"/>
              <a:gd name="connsiteX814" fmla="*/ 1323748 w 5593163"/>
              <a:gd name="connsiteY814" fmla="*/ 502060 h 4305008"/>
              <a:gd name="connsiteX815" fmla="*/ 1419209 w 5593163"/>
              <a:gd name="connsiteY815" fmla="*/ 492995 h 4305008"/>
              <a:gd name="connsiteX816" fmla="*/ 1436297 w 5593163"/>
              <a:gd name="connsiteY816" fmla="*/ 491372 h 4305008"/>
              <a:gd name="connsiteX817" fmla="*/ 1436323 w 5593163"/>
              <a:gd name="connsiteY817" fmla="*/ 491866 h 4305008"/>
              <a:gd name="connsiteX818" fmla="*/ 1436821 w 5593163"/>
              <a:gd name="connsiteY818" fmla="*/ 491833 h 4305008"/>
              <a:gd name="connsiteX819" fmla="*/ 1437415 w 5593163"/>
              <a:gd name="connsiteY819" fmla="*/ 503273 h 4305008"/>
              <a:gd name="connsiteX820" fmla="*/ 1436044 w 5593163"/>
              <a:gd name="connsiteY820" fmla="*/ 520249 h 4305008"/>
              <a:gd name="connsiteX821" fmla="*/ 1428577 w 5593163"/>
              <a:gd name="connsiteY821" fmla="*/ 612725 h 4305008"/>
              <a:gd name="connsiteX822" fmla="*/ 1428039 w 5593163"/>
              <a:gd name="connsiteY822" fmla="*/ 619401 h 4305008"/>
              <a:gd name="connsiteX823" fmla="*/ 1427533 w 5593163"/>
              <a:gd name="connsiteY823" fmla="*/ 619464 h 4305008"/>
              <a:gd name="connsiteX824" fmla="*/ 737367 w 5593163"/>
              <a:gd name="connsiteY824" fmla="*/ 1312505 h 4305008"/>
              <a:gd name="connsiteX825" fmla="*/ 737251 w 5593163"/>
              <a:gd name="connsiteY825" fmla="*/ 1313653 h 4305008"/>
              <a:gd name="connsiteX826" fmla="*/ 721035 w 5593163"/>
              <a:gd name="connsiteY826" fmla="*/ 1315193 h 4305008"/>
              <a:gd name="connsiteX827" fmla="*/ 625608 w 5593163"/>
              <a:gd name="connsiteY827" fmla="*/ 1324255 h 4305008"/>
              <a:gd name="connsiteX828" fmla="*/ 608490 w 5593163"/>
              <a:gd name="connsiteY828" fmla="*/ 1325881 h 4305008"/>
              <a:gd name="connsiteX829" fmla="*/ 608464 w 5593163"/>
              <a:gd name="connsiteY829" fmla="*/ 1325386 h 4305008"/>
              <a:gd name="connsiteX830" fmla="*/ 607965 w 5593163"/>
              <a:gd name="connsiteY830" fmla="*/ 1325419 h 4305008"/>
              <a:gd name="connsiteX831" fmla="*/ 607372 w 5593163"/>
              <a:gd name="connsiteY831" fmla="*/ 1313979 h 4305008"/>
              <a:gd name="connsiteX832" fmla="*/ 607372 w 5593163"/>
              <a:gd name="connsiteY832" fmla="*/ 1361805 h 4305008"/>
              <a:gd name="connsiteX833" fmla="*/ 607966 w 5593163"/>
              <a:gd name="connsiteY833" fmla="*/ 1350455 h 4305008"/>
              <a:gd name="connsiteX834" fmla="*/ 608464 w 5593163"/>
              <a:gd name="connsiteY834" fmla="*/ 1350487 h 4305008"/>
              <a:gd name="connsiteX835" fmla="*/ 608490 w 5593163"/>
              <a:gd name="connsiteY835" fmla="*/ 1349997 h 4305008"/>
              <a:gd name="connsiteX836" fmla="*/ 625577 w 5593163"/>
              <a:gd name="connsiteY836" fmla="*/ 1351607 h 4305008"/>
              <a:gd name="connsiteX837" fmla="*/ 721039 w 5593163"/>
              <a:gd name="connsiteY837" fmla="*/ 1360601 h 4305008"/>
              <a:gd name="connsiteX838" fmla="*/ 737251 w 5593163"/>
              <a:gd name="connsiteY838" fmla="*/ 1362128 h 4305008"/>
              <a:gd name="connsiteX839" fmla="*/ 737368 w 5593163"/>
              <a:gd name="connsiteY839" fmla="*/ 1363267 h 4305008"/>
              <a:gd name="connsiteX840" fmla="*/ 1427534 w 5593163"/>
              <a:gd name="connsiteY840" fmla="*/ 2050865 h 4305008"/>
              <a:gd name="connsiteX841" fmla="*/ 1428040 w 5593163"/>
              <a:gd name="connsiteY841" fmla="*/ 2050928 h 4305008"/>
              <a:gd name="connsiteX842" fmla="*/ 1428580 w 5593163"/>
              <a:gd name="connsiteY842" fmla="*/ 2057565 h 4305008"/>
              <a:gd name="connsiteX843" fmla="*/ 1436044 w 5593163"/>
              <a:gd name="connsiteY843" fmla="*/ 2149296 h 4305008"/>
              <a:gd name="connsiteX844" fmla="*/ 1437415 w 5593163"/>
              <a:gd name="connsiteY844" fmla="*/ 2166144 h 4305008"/>
              <a:gd name="connsiteX845" fmla="*/ 1436822 w 5593163"/>
              <a:gd name="connsiteY845" fmla="*/ 2177494 h 4305008"/>
              <a:gd name="connsiteX846" fmla="*/ 1436323 w 5593163"/>
              <a:gd name="connsiteY846" fmla="*/ 2177461 h 4305008"/>
              <a:gd name="connsiteX847" fmla="*/ 1436297 w 5593163"/>
              <a:gd name="connsiteY847" fmla="*/ 2177952 h 4305008"/>
              <a:gd name="connsiteX848" fmla="*/ 1419178 w 5593163"/>
              <a:gd name="connsiteY848" fmla="*/ 2176339 h 4305008"/>
              <a:gd name="connsiteX849" fmla="*/ 1323752 w 5593163"/>
              <a:gd name="connsiteY849" fmla="*/ 2167348 h 4305008"/>
              <a:gd name="connsiteX850" fmla="*/ 1307535 w 5593163"/>
              <a:gd name="connsiteY850" fmla="*/ 2165820 h 4305008"/>
              <a:gd name="connsiteX851" fmla="*/ 1307419 w 5593163"/>
              <a:gd name="connsiteY851" fmla="*/ 2164681 h 4305008"/>
              <a:gd name="connsiteX852" fmla="*/ 617253 w 5593163"/>
              <a:gd name="connsiteY852" fmla="*/ 1477083 h 4305008"/>
              <a:gd name="connsiteX853" fmla="*/ 616748 w 5593163"/>
              <a:gd name="connsiteY853" fmla="*/ 1477021 h 4305008"/>
              <a:gd name="connsiteX854" fmla="*/ 616209 w 5593163"/>
              <a:gd name="connsiteY854" fmla="*/ 1470397 h 4305008"/>
              <a:gd name="connsiteX855" fmla="*/ 608742 w 5593163"/>
              <a:gd name="connsiteY855" fmla="*/ 1378647 h 4305008"/>
              <a:gd name="connsiteX856" fmla="*/ 607372 w 5593163"/>
              <a:gd name="connsiteY856" fmla="*/ 1361805 h 4305008"/>
              <a:gd name="connsiteX857" fmla="*/ 607372 w 5593163"/>
              <a:gd name="connsiteY857" fmla="*/ 3010804 h 4305008"/>
              <a:gd name="connsiteX858" fmla="*/ 608742 w 5593163"/>
              <a:gd name="connsiteY858" fmla="*/ 2993823 h 4305008"/>
              <a:gd name="connsiteX859" fmla="*/ 616206 w 5593163"/>
              <a:gd name="connsiteY859" fmla="*/ 2901366 h 4305008"/>
              <a:gd name="connsiteX860" fmla="*/ 616747 w 5593163"/>
              <a:gd name="connsiteY860" fmla="*/ 2894676 h 4305008"/>
              <a:gd name="connsiteX861" fmla="*/ 617252 w 5593163"/>
              <a:gd name="connsiteY861" fmla="*/ 2894613 h 4305008"/>
              <a:gd name="connsiteX862" fmla="*/ 1307418 w 5593163"/>
              <a:gd name="connsiteY862" fmla="*/ 2201572 h 4305008"/>
              <a:gd name="connsiteX863" fmla="*/ 1307535 w 5593163"/>
              <a:gd name="connsiteY863" fmla="*/ 2200424 h 4305008"/>
              <a:gd name="connsiteX864" fmla="*/ 1323748 w 5593163"/>
              <a:gd name="connsiteY864" fmla="*/ 2198885 h 4305008"/>
              <a:gd name="connsiteX865" fmla="*/ 1419209 w 5593163"/>
              <a:gd name="connsiteY865" fmla="*/ 2189820 h 4305008"/>
              <a:gd name="connsiteX866" fmla="*/ 1436297 w 5593163"/>
              <a:gd name="connsiteY866" fmla="*/ 2188197 h 4305008"/>
              <a:gd name="connsiteX867" fmla="*/ 1436323 w 5593163"/>
              <a:gd name="connsiteY867" fmla="*/ 2188691 h 4305008"/>
              <a:gd name="connsiteX868" fmla="*/ 1436821 w 5593163"/>
              <a:gd name="connsiteY868" fmla="*/ 2188658 h 4305008"/>
              <a:gd name="connsiteX869" fmla="*/ 1437415 w 5593163"/>
              <a:gd name="connsiteY869" fmla="*/ 2200098 h 4305008"/>
              <a:gd name="connsiteX870" fmla="*/ 1436044 w 5593163"/>
              <a:gd name="connsiteY870" fmla="*/ 2217074 h 4305008"/>
              <a:gd name="connsiteX871" fmla="*/ 1428577 w 5593163"/>
              <a:gd name="connsiteY871" fmla="*/ 2309550 h 4305008"/>
              <a:gd name="connsiteX872" fmla="*/ 1428039 w 5593163"/>
              <a:gd name="connsiteY872" fmla="*/ 2316226 h 4305008"/>
              <a:gd name="connsiteX873" fmla="*/ 1427533 w 5593163"/>
              <a:gd name="connsiteY873" fmla="*/ 2316289 h 4305008"/>
              <a:gd name="connsiteX874" fmla="*/ 737367 w 5593163"/>
              <a:gd name="connsiteY874" fmla="*/ 3009330 h 4305008"/>
              <a:gd name="connsiteX875" fmla="*/ 737251 w 5593163"/>
              <a:gd name="connsiteY875" fmla="*/ 3010478 h 4305008"/>
              <a:gd name="connsiteX876" fmla="*/ 721035 w 5593163"/>
              <a:gd name="connsiteY876" fmla="*/ 3012018 h 4305008"/>
              <a:gd name="connsiteX877" fmla="*/ 625608 w 5593163"/>
              <a:gd name="connsiteY877" fmla="*/ 3021080 h 4305008"/>
              <a:gd name="connsiteX878" fmla="*/ 608490 w 5593163"/>
              <a:gd name="connsiteY878" fmla="*/ 3022706 h 4305008"/>
              <a:gd name="connsiteX879" fmla="*/ 608464 w 5593163"/>
              <a:gd name="connsiteY879" fmla="*/ 3022211 h 4305008"/>
              <a:gd name="connsiteX880" fmla="*/ 607965 w 5593163"/>
              <a:gd name="connsiteY880" fmla="*/ 3022244 h 4305008"/>
              <a:gd name="connsiteX881" fmla="*/ 607372 w 5593163"/>
              <a:gd name="connsiteY881" fmla="*/ 3010804 h 4305008"/>
              <a:gd name="connsiteX882" fmla="*/ 607372 w 5593163"/>
              <a:gd name="connsiteY882" fmla="*/ 3058630 h 4305008"/>
              <a:gd name="connsiteX883" fmla="*/ 607966 w 5593163"/>
              <a:gd name="connsiteY883" fmla="*/ 3047280 h 4305008"/>
              <a:gd name="connsiteX884" fmla="*/ 608464 w 5593163"/>
              <a:gd name="connsiteY884" fmla="*/ 3047312 h 4305008"/>
              <a:gd name="connsiteX885" fmla="*/ 608490 w 5593163"/>
              <a:gd name="connsiteY885" fmla="*/ 3046822 h 4305008"/>
              <a:gd name="connsiteX886" fmla="*/ 625577 w 5593163"/>
              <a:gd name="connsiteY886" fmla="*/ 3048432 h 4305008"/>
              <a:gd name="connsiteX887" fmla="*/ 721039 w 5593163"/>
              <a:gd name="connsiteY887" fmla="*/ 3057426 h 4305008"/>
              <a:gd name="connsiteX888" fmla="*/ 737251 w 5593163"/>
              <a:gd name="connsiteY888" fmla="*/ 3058953 h 4305008"/>
              <a:gd name="connsiteX889" fmla="*/ 737368 w 5593163"/>
              <a:gd name="connsiteY889" fmla="*/ 3060092 h 4305008"/>
              <a:gd name="connsiteX890" fmla="*/ 1427534 w 5593163"/>
              <a:gd name="connsiteY890" fmla="*/ 3747690 h 4305008"/>
              <a:gd name="connsiteX891" fmla="*/ 1428040 w 5593163"/>
              <a:gd name="connsiteY891" fmla="*/ 3747753 h 4305008"/>
              <a:gd name="connsiteX892" fmla="*/ 1428580 w 5593163"/>
              <a:gd name="connsiteY892" fmla="*/ 3754390 h 4305008"/>
              <a:gd name="connsiteX893" fmla="*/ 1436044 w 5593163"/>
              <a:gd name="connsiteY893" fmla="*/ 3846121 h 4305008"/>
              <a:gd name="connsiteX894" fmla="*/ 1437415 w 5593163"/>
              <a:gd name="connsiteY894" fmla="*/ 3862969 h 4305008"/>
              <a:gd name="connsiteX895" fmla="*/ 1436822 w 5593163"/>
              <a:gd name="connsiteY895" fmla="*/ 3874319 h 4305008"/>
              <a:gd name="connsiteX896" fmla="*/ 1436323 w 5593163"/>
              <a:gd name="connsiteY896" fmla="*/ 3874286 h 4305008"/>
              <a:gd name="connsiteX897" fmla="*/ 1436297 w 5593163"/>
              <a:gd name="connsiteY897" fmla="*/ 3874777 h 4305008"/>
              <a:gd name="connsiteX898" fmla="*/ 1419178 w 5593163"/>
              <a:gd name="connsiteY898" fmla="*/ 3873164 h 4305008"/>
              <a:gd name="connsiteX899" fmla="*/ 1323752 w 5593163"/>
              <a:gd name="connsiteY899" fmla="*/ 3864173 h 4305008"/>
              <a:gd name="connsiteX900" fmla="*/ 1307535 w 5593163"/>
              <a:gd name="connsiteY900" fmla="*/ 3862645 h 4305008"/>
              <a:gd name="connsiteX901" fmla="*/ 1307419 w 5593163"/>
              <a:gd name="connsiteY901" fmla="*/ 3861506 h 4305008"/>
              <a:gd name="connsiteX902" fmla="*/ 617253 w 5593163"/>
              <a:gd name="connsiteY902" fmla="*/ 3173908 h 4305008"/>
              <a:gd name="connsiteX903" fmla="*/ 616748 w 5593163"/>
              <a:gd name="connsiteY903" fmla="*/ 3173846 h 4305008"/>
              <a:gd name="connsiteX904" fmla="*/ 616209 w 5593163"/>
              <a:gd name="connsiteY904" fmla="*/ 3167222 h 4305008"/>
              <a:gd name="connsiteX905" fmla="*/ 608742 w 5593163"/>
              <a:gd name="connsiteY905" fmla="*/ 3075472 h 4305008"/>
              <a:gd name="connsiteX906" fmla="*/ 607372 w 5593163"/>
              <a:gd name="connsiteY906" fmla="*/ 3058630 h 4305008"/>
              <a:gd name="connsiteX907" fmla="*/ 0 w 5593163"/>
              <a:gd name="connsiteY907" fmla="*/ 116373 h 4305008"/>
              <a:gd name="connsiteX908" fmla="*/ 0 w 5593163"/>
              <a:gd name="connsiteY908" fmla="*/ 0 h 4305008"/>
              <a:gd name="connsiteX909" fmla="*/ 90880 w 5593163"/>
              <a:gd name="connsiteY909" fmla="*/ 0 h 4305008"/>
              <a:gd name="connsiteX910" fmla="*/ 22652 w 5593163"/>
              <a:gd name="connsiteY910" fmla="*/ 76659 h 4305008"/>
              <a:gd name="connsiteX911" fmla="*/ 0 w 5593163"/>
              <a:gd name="connsiteY911" fmla="*/ 443121 h 4305008"/>
              <a:gd name="connsiteX912" fmla="*/ 0 w 5593163"/>
              <a:gd name="connsiteY912" fmla="*/ 311637 h 4305008"/>
              <a:gd name="connsiteX913" fmla="*/ 82171 w 5593163"/>
              <a:gd name="connsiteY913" fmla="*/ 276703 h 4305008"/>
              <a:gd name="connsiteX914" fmla="*/ 348118 w 5593163"/>
              <a:gd name="connsiteY914" fmla="*/ 44350 h 4305008"/>
              <a:gd name="connsiteX915" fmla="*/ 370347 w 5593163"/>
              <a:gd name="connsiteY915" fmla="*/ 0 h 4305008"/>
              <a:gd name="connsiteX916" fmla="*/ 518984 w 5593163"/>
              <a:gd name="connsiteY916" fmla="*/ 0 h 4305008"/>
              <a:gd name="connsiteX917" fmla="*/ 467145 w 5593163"/>
              <a:gd name="connsiteY917" fmla="*/ 95636 h 4305008"/>
              <a:gd name="connsiteX918" fmla="*/ 13323 w 5593163"/>
              <a:gd name="connsiteY918" fmla="*/ 439959 h 4305008"/>
              <a:gd name="connsiteX919" fmla="*/ 0 w 5593163"/>
              <a:gd name="connsiteY919" fmla="*/ 1070142 h 4305008"/>
              <a:gd name="connsiteX920" fmla="*/ 0 w 5593163"/>
              <a:gd name="connsiteY920" fmla="*/ 862064 h 4305008"/>
              <a:gd name="connsiteX921" fmla="*/ 31905 w 5593163"/>
              <a:gd name="connsiteY921" fmla="*/ 912052 h 4305008"/>
              <a:gd name="connsiteX922" fmla="*/ 452455 w 5593163"/>
              <a:gd name="connsiteY922" fmla="*/ 1181049 h 4305008"/>
              <a:gd name="connsiteX923" fmla="*/ 9316 w 5593163"/>
              <a:gd name="connsiteY923" fmla="*/ 665484 h 4305008"/>
              <a:gd name="connsiteX924" fmla="*/ 0 w 5593163"/>
              <a:gd name="connsiteY924" fmla="*/ 662760 h 4305008"/>
              <a:gd name="connsiteX925" fmla="*/ 0 w 5593163"/>
              <a:gd name="connsiteY925" fmla="*/ 530567 h 4305008"/>
              <a:gd name="connsiteX926" fmla="*/ 26399 w 5593163"/>
              <a:gd name="connsiteY926" fmla="*/ 537107 h 4305008"/>
              <a:gd name="connsiteX927" fmla="*/ 585941 w 5593163"/>
              <a:gd name="connsiteY927" fmla="*/ 1197788 h 4305008"/>
              <a:gd name="connsiteX928" fmla="*/ 586447 w 5593163"/>
              <a:gd name="connsiteY928" fmla="*/ 1197851 h 4305008"/>
              <a:gd name="connsiteX929" fmla="*/ 586987 w 5593163"/>
              <a:gd name="connsiteY929" fmla="*/ 1204541 h 4305008"/>
              <a:gd name="connsiteX930" fmla="*/ 594451 w 5593163"/>
              <a:gd name="connsiteY930" fmla="*/ 1296998 h 4305008"/>
              <a:gd name="connsiteX931" fmla="*/ 595822 w 5593163"/>
              <a:gd name="connsiteY931" fmla="*/ 1313979 h 4305008"/>
              <a:gd name="connsiteX932" fmla="*/ 595229 w 5593163"/>
              <a:gd name="connsiteY932" fmla="*/ 1325419 h 4305008"/>
              <a:gd name="connsiteX933" fmla="*/ 594730 w 5593163"/>
              <a:gd name="connsiteY933" fmla="*/ 1325386 h 4305008"/>
              <a:gd name="connsiteX934" fmla="*/ 594704 w 5593163"/>
              <a:gd name="connsiteY934" fmla="*/ 1325881 h 4305008"/>
              <a:gd name="connsiteX935" fmla="*/ 577585 w 5593163"/>
              <a:gd name="connsiteY935" fmla="*/ 1324255 h 4305008"/>
              <a:gd name="connsiteX936" fmla="*/ 482159 w 5593163"/>
              <a:gd name="connsiteY936" fmla="*/ 1315193 h 4305008"/>
              <a:gd name="connsiteX937" fmla="*/ 465942 w 5593163"/>
              <a:gd name="connsiteY937" fmla="*/ 1313653 h 4305008"/>
              <a:gd name="connsiteX938" fmla="*/ 465826 w 5593163"/>
              <a:gd name="connsiteY938" fmla="*/ 1312505 h 4305008"/>
              <a:gd name="connsiteX939" fmla="*/ 5028 w 5593163"/>
              <a:gd name="connsiteY939" fmla="*/ 1076034 h 4305008"/>
              <a:gd name="connsiteX940" fmla="*/ 0 w 5593163"/>
              <a:gd name="connsiteY940" fmla="*/ 2139063 h 4305008"/>
              <a:gd name="connsiteX941" fmla="*/ 0 w 5593163"/>
              <a:gd name="connsiteY941" fmla="*/ 2007909 h 4305008"/>
              <a:gd name="connsiteX942" fmla="*/ 9314 w 5593163"/>
              <a:gd name="connsiteY942" fmla="*/ 2005207 h 4305008"/>
              <a:gd name="connsiteX943" fmla="*/ 452453 w 5593163"/>
              <a:gd name="connsiteY943" fmla="*/ 1493690 h 4305008"/>
              <a:gd name="connsiteX944" fmla="*/ 31903 w 5593163"/>
              <a:gd name="connsiteY944" fmla="*/ 1760575 h 4305008"/>
              <a:gd name="connsiteX945" fmla="*/ 0 w 5593163"/>
              <a:gd name="connsiteY945" fmla="*/ 1810167 h 4305008"/>
              <a:gd name="connsiteX946" fmla="*/ 0 w 5593163"/>
              <a:gd name="connsiteY946" fmla="*/ 1603724 h 4305008"/>
              <a:gd name="connsiteX947" fmla="*/ 5025 w 5593163"/>
              <a:gd name="connsiteY947" fmla="*/ 1597880 h 4305008"/>
              <a:gd name="connsiteX948" fmla="*/ 465823 w 5593163"/>
              <a:gd name="connsiteY948" fmla="*/ 1363267 h 4305008"/>
              <a:gd name="connsiteX949" fmla="*/ 465940 w 5593163"/>
              <a:gd name="connsiteY949" fmla="*/ 1362128 h 4305008"/>
              <a:gd name="connsiteX950" fmla="*/ 482153 w 5593163"/>
              <a:gd name="connsiteY950" fmla="*/ 1360601 h 4305008"/>
              <a:gd name="connsiteX951" fmla="*/ 577614 w 5593163"/>
              <a:gd name="connsiteY951" fmla="*/ 1351607 h 4305008"/>
              <a:gd name="connsiteX952" fmla="*/ 594702 w 5593163"/>
              <a:gd name="connsiteY952" fmla="*/ 1349997 h 4305008"/>
              <a:gd name="connsiteX953" fmla="*/ 594728 w 5593163"/>
              <a:gd name="connsiteY953" fmla="*/ 1350487 h 4305008"/>
              <a:gd name="connsiteX954" fmla="*/ 595226 w 5593163"/>
              <a:gd name="connsiteY954" fmla="*/ 1350455 h 4305008"/>
              <a:gd name="connsiteX955" fmla="*/ 595820 w 5593163"/>
              <a:gd name="connsiteY955" fmla="*/ 1361805 h 4305008"/>
              <a:gd name="connsiteX956" fmla="*/ 594449 w 5593163"/>
              <a:gd name="connsiteY956" fmla="*/ 1378647 h 4305008"/>
              <a:gd name="connsiteX957" fmla="*/ 586982 w 5593163"/>
              <a:gd name="connsiteY957" fmla="*/ 1470397 h 4305008"/>
              <a:gd name="connsiteX958" fmla="*/ 586444 w 5593163"/>
              <a:gd name="connsiteY958" fmla="*/ 1477021 h 4305008"/>
              <a:gd name="connsiteX959" fmla="*/ 585938 w 5593163"/>
              <a:gd name="connsiteY959" fmla="*/ 1477083 h 4305008"/>
              <a:gd name="connsiteX960" fmla="*/ 26396 w 5593163"/>
              <a:gd name="connsiteY960" fmla="*/ 2132575 h 4305008"/>
              <a:gd name="connsiteX961" fmla="*/ 0 w 5593163"/>
              <a:gd name="connsiteY961" fmla="*/ 2766967 h 4305008"/>
              <a:gd name="connsiteX962" fmla="*/ 0 w 5593163"/>
              <a:gd name="connsiteY962" fmla="*/ 2558889 h 4305008"/>
              <a:gd name="connsiteX963" fmla="*/ 31905 w 5593163"/>
              <a:gd name="connsiteY963" fmla="*/ 2608877 h 4305008"/>
              <a:gd name="connsiteX964" fmla="*/ 452455 w 5593163"/>
              <a:gd name="connsiteY964" fmla="*/ 2877874 h 4305008"/>
              <a:gd name="connsiteX965" fmla="*/ 9316 w 5593163"/>
              <a:gd name="connsiteY965" fmla="*/ 2362309 h 4305008"/>
              <a:gd name="connsiteX966" fmla="*/ 0 w 5593163"/>
              <a:gd name="connsiteY966" fmla="*/ 2359585 h 4305008"/>
              <a:gd name="connsiteX967" fmla="*/ 0 w 5593163"/>
              <a:gd name="connsiteY967" fmla="*/ 2227392 h 4305008"/>
              <a:gd name="connsiteX968" fmla="*/ 26399 w 5593163"/>
              <a:gd name="connsiteY968" fmla="*/ 2233932 h 4305008"/>
              <a:gd name="connsiteX969" fmla="*/ 585941 w 5593163"/>
              <a:gd name="connsiteY969" fmla="*/ 2894613 h 4305008"/>
              <a:gd name="connsiteX970" fmla="*/ 586447 w 5593163"/>
              <a:gd name="connsiteY970" fmla="*/ 2894676 h 4305008"/>
              <a:gd name="connsiteX971" fmla="*/ 586987 w 5593163"/>
              <a:gd name="connsiteY971" fmla="*/ 2901366 h 4305008"/>
              <a:gd name="connsiteX972" fmla="*/ 594451 w 5593163"/>
              <a:gd name="connsiteY972" fmla="*/ 2993823 h 4305008"/>
              <a:gd name="connsiteX973" fmla="*/ 595822 w 5593163"/>
              <a:gd name="connsiteY973" fmla="*/ 3010804 h 4305008"/>
              <a:gd name="connsiteX974" fmla="*/ 595229 w 5593163"/>
              <a:gd name="connsiteY974" fmla="*/ 3022244 h 4305008"/>
              <a:gd name="connsiteX975" fmla="*/ 594730 w 5593163"/>
              <a:gd name="connsiteY975" fmla="*/ 3022211 h 4305008"/>
              <a:gd name="connsiteX976" fmla="*/ 594704 w 5593163"/>
              <a:gd name="connsiteY976" fmla="*/ 3022706 h 4305008"/>
              <a:gd name="connsiteX977" fmla="*/ 577585 w 5593163"/>
              <a:gd name="connsiteY977" fmla="*/ 3021080 h 4305008"/>
              <a:gd name="connsiteX978" fmla="*/ 482159 w 5593163"/>
              <a:gd name="connsiteY978" fmla="*/ 3012018 h 4305008"/>
              <a:gd name="connsiteX979" fmla="*/ 465942 w 5593163"/>
              <a:gd name="connsiteY979" fmla="*/ 3010478 h 4305008"/>
              <a:gd name="connsiteX980" fmla="*/ 465826 w 5593163"/>
              <a:gd name="connsiteY980" fmla="*/ 3009330 h 4305008"/>
              <a:gd name="connsiteX981" fmla="*/ 5028 w 5593163"/>
              <a:gd name="connsiteY981" fmla="*/ 2772859 h 4305008"/>
              <a:gd name="connsiteX982" fmla="*/ 0 w 5593163"/>
              <a:gd name="connsiteY982" fmla="*/ 3835888 h 4305008"/>
              <a:gd name="connsiteX983" fmla="*/ 0 w 5593163"/>
              <a:gd name="connsiteY983" fmla="*/ 3704734 h 4305008"/>
              <a:gd name="connsiteX984" fmla="*/ 9314 w 5593163"/>
              <a:gd name="connsiteY984" fmla="*/ 3702032 h 4305008"/>
              <a:gd name="connsiteX985" fmla="*/ 452453 w 5593163"/>
              <a:gd name="connsiteY985" fmla="*/ 3190516 h 4305008"/>
              <a:gd name="connsiteX986" fmla="*/ 31903 w 5593163"/>
              <a:gd name="connsiteY986" fmla="*/ 3457400 h 4305008"/>
              <a:gd name="connsiteX987" fmla="*/ 0 w 5593163"/>
              <a:gd name="connsiteY987" fmla="*/ 3506992 h 4305008"/>
              <a:gd name="connsiteX988" fmla="*/ 0 w 5593163"/>
              <a:gd name="connsiteY988" fmla="*/ 3300549 h 4305008"/>
              <a:gd name="connsiteX989" fmla="*/ 5025 w 5593163"/>
              <a:gd name="connsiteY989" fmla="*/ 3294705 h 4305008"/>
              <a:gd name="connsiteX990" fmla="*/ 465823 w 5593163"/>
              <a:gd name="connsiteY990" fmla="*/ 3060092 h 4305008"/>
              <a:gd name="connsiteX991" fmla="*/ 465940 w 5593163"/>
              <a:gd name="connsiteY991" fmla="*/ 3058953 h 4305008"/>
              <a:gd name="connsiteX992" fmla="*/ 482153 w 5593163"/>
              <a:gd name="connsiteY992" fmla="*/ 3057426 h 4305008"/>
              <a:gd name="connsiteX993" fmla="*/ 577614 w 5593163"/>
              <a:gd name="connsiteY993" fmla="*/ 3048432 h 4305008"/>
              <a:gd name="connsiteX994" fmla="*/ 594702 w 5593163"/>
              <a:gd name="connsiteY994" fmla="*/ 3046822 h 4305008"/>
              <a:gd name="connsiteX995" fmla="*/ 594728 w 5593163"/>
              <a:gd name="connsiteY995" fmla="*/ 3047312 h 4305008"/>
              <a:gd name="connsiteX996" fmla="*/ 595226 w 5593163"/>
              <a:gd name="connsiteY996" fmla="*/ 3047280 h 4305008"/>
              <a:gd name="connsiteX997" fmla="*/ 595820 w 5593163"/>
              <a:gd name="connsiteY997" fmla="*/ 3058630 h 4305008"/>
              <a:gd name="connsiteX998" fmla="*/ 594449 w 5593163"/>
              <a:gd name="connsiteY998" fmla="*/ 3075472 h 4305008"/>
              <a:gd name="connsiteX999" fmla="*/ 586982 w 5593163"/>
              <a:gd name="connsiteY999" fmla="*/ 3167222 h 4305008"/>
              <a:gd name="connsiteX1000" fmla="*/ 586444 w 5593163"/>
              <a:gd name="connsiteY1000" fmla="*/ 3173846 h 4305008"/>
              <a:gd name="connsiteX1001" fmla="*/ 585938 w 5593163"/>
              <a:gd name="connsiteY1001" fmla="*/ 3173908 h 4305008"/>
              <a:gd name="connsiteX1002" fmla="*/ 26396 w 5593163"/>
              <a:gd name="connsiteY1002" fmla="*/ 3829400 h 4305008"/>
              <a:gd name="connsiteX1003" fmla="*/ 0 w 5593163"/>
              <a:gd name="connsiteY1003" fmla="*/ 4056079 h 4305008"/>
              <a:gd name="connsiteX1004" fmla="*/ 0 w 5593163"/>
              <a:gd name="connsiteY1004" fmla="*/ 3923091 h 4305008"/>
              <a:gd name="connsiteX1005" fmla="*/ 9850 w 5593163"/>
              <a:gd name="connsiteY1005" fmla="*/ 3925425 h 4305008"/>
              <a:gd name="connsiteX1006" fmla="*/ 456028 w 5593163"/>
              <a:gd name="connsiteY1006" fmla="*/ 4255797 h 4305008"/>
              <a:gd name="connsiteX1007" fmla="*/ 484473 w 5593163"/>
              <a:gd name="connsiteY1007" fmla="*/ 4305008 h 4305008"/>
              <a:gd name="connsiteX1008" fmla="*/ 333423 w 5593163"/>
              <a:gd name="connsiteY1008" fmla="*/ 4305008 h 4305008"/>
              <a:gd name="connsiteX1009" fmla="*/ 281300 w 5593163"/>
              <a:gd name="connsiteY1009" fmla="*/ 4241205 h 4305008"/>
              <a:gd name="connsiteX1010" fmla="*/ 75476 w 5593163"/>
              <a:gd name="connsiteY1010" fmla="*/ 4087725 h 4305008"/>
              <a:gd name="connsiteX1011" fmla="*/ 0 w 5593163"/>
              <a:gd name="connsiteY1011" fmla="*/ 4305008 h 4305008"/>
              <a:gd name="connsiteX1012" fmla="*/ 0 w 5593163"/>
              <a:gd name="connsiteY1012" fmla="*/ 4256099 h 4305008"/>
              <a:gd name="connsiteX1013" fmla="*/ 8327 w 5593163"/>
              <a:gd name="connsiteY1013" fmla="*/ 4271827 h 4305008"/>
              <a:gd name="connsiteX1014" fmla="*/ 35009 w 5593163"/>
              <a:gd name="connsiteY1014" fmla="*/ 4305008 h 430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Lst>
            <a:rect l="l" t="t" r="r" b="b"/>
            <a:pathLst>
              <a:path w="5593163" h="4305008">
                <a:moveTo>
                  <a:pt x="4985599" y="636203"/>
                </a:moveTo>
                <a:cubicBezTo>
                  <a:pt x="5038875" y="907109"/>
                  <a:pt x="5253718" y="1121906"/>
                  <a:pt x="5528908" y="1181049"/>
                </a:cubicBezTo>
                <a:cubicBezTo>
                  <a:pt x="5475633" y="910143"/>
                  <a:pt x="5260789" y="695346"/>
                  <a:pt x="4985599" y="636203"/>
                </a:cubicBezTo>
                <a:close/>
                <a:moveTo>
                  <a:pt x="4985599" y="2333028"/>
                </a:moveTo>
                <a:cubicBezTo>
                  <a:pt x="5038875" y="2603934"/>
                  <a:pt x="5253718" y="2818731"/>
                  <a:pt x="5528908" y="2877874"/>
                </a:cubicBezTo>
                <a:cubicBezTo>
                  <a:pt x="5475633" y="2606968"/>
                  <a:pt x="5260789" y="2392171"/>
                  <a:pt x="4985599" y="2333028"/>
                </a:cubicBezTo>
                <a:close/>
                <a:moveTo>
                  <a:pt x="4985597" y="2034258"/>
                </a:moveTo>
                <a:cubicBezTo>
                  <a:pt x="5260787" y="1975579"/>
                  <a:pt x="5475630" y="1762469"/>
                  <a:pt x="5528906" y="1493690"/>
                </a:cubicBezTo>
                <a:cubicBezTo>
                  <a:pt x="5253716" y="1552369"/>
                  <a:pt x="5038872" y="1765479"/>
                  <a:pt x="4985597" y="2034258"/>
                </a:cubicBezTo>
                <a:close/>
                <a:moveTo>
                  <a:pt x="4985597" y="3731083"/>
                </a:moveTo>
                <a:cubicBezTo>
                  <a:pt x="5260787" y="3672404"/>
                  <a:pt x="5475630" y="3459294"/>
                  <a:pt x="5528906" y="3190516"/>
                </a:cubicBezTo>
                <a:cubicBezTo>
                  <a:pt x="5253716" y="3249194"/>
                  <a:pt x="5038872" y="3462304"/>
                  <a:pt x="4985597" y="3731083"/>
                </a:cubicBezTo>
                <a:close/>
                <a:moveTo>
                  <a:pt x="4842232" y="503273"/>
                </a:moveTo>
                <a:lnTo>
                  <a:pt x="4842826" y="491833"/>
                </a:lnTo>
                <a:lnTo>
                  <a:pt x="4843324" y="491866"/>
                </a:lnTo>
                <a:lnTo>
                  <a:pt x="4843350" y="491372"/>
                </a:lnTo>
                <a:lnTo>
                  <a:pt x="4860437" y="492995"/>
                </a:lnTo>
                <a:cubicBezTo>
                  <a:pt x="4892823" y="493522"/>
                  <a:pt x="4924716" y="496503"/>
                  <a:pt x="4955899" y="502060"/>
                </a:cubicBezTo>
                <a:cubicBezTo>
                  <a:pt x="4961475" y="501641"/>
                  <a:pt x="4966803" y="502589"/>
                  <a:pt x="4972112" y="503599"/>
                </a:cubicBezTo>
                <a:lnTo>
                  <a:pt x="4972229" y="504747"/>
                </a:lnTo>
                <a:cubicBezTo>
                  <a:pt x="5241367" y="549296"/>
                  <a:pt x="5466735" y="718370"/>
                  <a:pt x="5583809" y="948988"/>
                </a:cubicBezTo>
                <a:lnTo>
                  <a:pt x="5593163" y="971822"/>
                </a:lnTo>
                <a:lnTo>
                  <a:pt x="5593163" y="1318474"/>
                </a:lnTo>
                <a:lnTo>
                  <a:pt x="5558612" y="1315193"/>
                </a:lnTo>
                <a:cubicBezTo>
                  <a:pt x="5553035" y="1315612"/>
                  <a:pt x="5547706" y="1314664"/>
                  <a:pt x="5542395" y="1313653"/>
                </a:cubicBezTo>
                <a:lnTo>
                  <a:pt x="5542279" y="1312505"/>
                </a:lnTo>
                <a:cubicBezTo>
                  <a:pt x="5183428" y="1253106"/>
                  <a:pt x="4902389" y="972329"/>
                  <a:pt x="4852114" y="619464"/>
                </a:cubicBezTo>
                <a:cubicBezTo>
                  <a:pt x="4851946" y="619411"/>
                  <a:pt x="4851778" y="619406"/>
                  <a:pt x="4851608" y="619401"/>
                </a:cubicBezTo>
                <a:lnTo>
                  <a:pt x="4851070" y="612725"/>
                </a:lnTo>
                <a:cubicBezTo>
                  <a:pt x="4846011" y="582475"/>
                  <a:pt x="4843560" y="551584"/>
                  <a:pt x="4843603" y="520249"/>
                </a:cubicBezTo>
                <a:cubicBezTo>
                  <a:pt x="4842291" y="514621"/>
                  <a:pt x="4842232" y="508954"/>
                  <a:pt x="4842232" y="503273"/>
                </a:cubicBezTo>
                <a:close/>
                <a:moveTo>
                  <a:pt x="4842232" y="2200098"/>
                </a:moveTo>
                <a:lnTo>
                  <a:pt x="4842826" y="2188658"/>
                </a:lnTo>
                <a:lnTo>
                  <a:pt x="4843324" y="2188691"/>
                </a:lnTo>
                <a:lnTo>
                  <a:pt x="4843350" y="2188197"/>
                </a:lnTo>
                <a:lnTo>
                  <a:pt x="4860437" y="2189820"/>
                </a:lnTo>
                <a:cubicBezTo>
                  <a:pt x="4892823" y="2190347"/>
                  <a:pt x="4924716" y="2193328"/>
                  <a:pt x="4955899" y="2198885"/>
                </a:cubicBezTo>
                <a:cubicBezTo>
                  <a:pt x="4961475" y="2198466"/>
                  <a:pt x="4966803" y="2199414"/>
                  <a:pt x="4972112" y="2200424"/>
                </a:cubicBezTo>
                <a:lnTo>
                  <a:pt x="4972229" y="2201572"/>
                </a:lnTo>
                <a:cubicBezTo>
                  <a:pt x="5241367" y="2246121"/>
                  <a:pt x="5466735" y="2415195"/>
                  <a:pt x="5583809" y="2645813"/>
                </a:cubicBezTo>
                <a:lnTo>
                  <a:pt x="5593163" y="2668647"/>
                </a:lnTo>
                <a:lnTo>
                  <a:pt x="5593163" y="3015299"/>
                </a:lnTo>
                <a:lnTo>
                  <a:pt x="5558612" y="3012018"/>
                </a:lnTo>
                <a:cubicBezTo>
                  <a:pt x="5553035" y="3012437"/>
                  <a:pt x="5547706" y="3011489"/>
                  <a:pt x="5542395" y="3010478"/>
                </a:cubicBezTo>
                <a:lnTo>
                  <a:pt x="5542279" y="3009330"/>
                </a:lnTo>
                <a:cubicBezTo>
                  <a:pt x="5183428" y="2949931"/>
                  <a:pt x="4902389" y="2669154"/>
                  <a:pt x="4852114" y="2316289"/>
                </a:cubicBezTo>
                <a:cubicBezTo>
                  <a:pt x="4851946" y="2316236"/>
                  <a:pt x="4851778" y="2316231"/>
                  <a:pt x="4851608" y="2316226"/>
                </a:cubicBezTo>
                <a:lnTo>
                  <a:pt x="4851070" y="2309550"/>
                </a:lnTo>
                <a:cubicBezTo>
                  <a:pt x="4846011" y="2279300"/>
                  <a:pt x="4843560" y="2248409"/>
                  <a:pt x="4843603" y="2217074"/>
                </a:cubicBezTo>
                <a:cubicBezTo>
                  <a:pt x="4842291" y="2211446"/>
                  <a:pt x="4842232" y="2205779"/>
                  <a:pt x="4842232" y="2200098"/>
                </a:cubicBezTo>
                <a:close/>
                <a:moveTo>
                  <a:pt x="4842232" y="3896923"/>
                </a:moveTo>
                <a:lnTo>
                  <a:pt x="4842826" y="3885483"/>
                </a:lnTo>
                <a:lnTo>
                  <a:pt x="4843324" y="3885516"/>
                </a:lnTo>
                <a:lnTo>
                  <a:pt x="4843350" y="3885022"/>
                </a:lnTo>
                <a:lnTo>
                  <a:pt x="4860437" y="3886645"/>
                </a:lnTo>
                <a:cubicBezTo>
                  <a:pt x="4892823" y="3887172"/>
                  <a:pt x="4924716" y="3890153"/>
                  <a:pt x="4955899" y="3895710"/>
                </a:cubicBezTo>
                <a:cubicBezTo>
                  <a:pt x="4961475" y="3895291"/>
                  <a:pt x="4966803" y="3896239"/>
                  <a:pt x="4972112" y="3897249"/>
                </a:cubicBezTo>
                <a:lnTo>
                  <a:pt x="4972229" y="3898397"/>
                </a:lnTo>
                <a:cubicBezTo>
                  <a:pt x="5206288" y="3937139"/>
                  <a:pt x="5407245" y="4070062"/>
                  <a:pt x="5532481" y="4255797"/>
                </a:cubicBezTo>
                <a:lnTo>
                  <a:pt x="5560926" y="4305008"/>
                </a:lnTo>
                <a:lnTo>
                  <a:pt x="5409877" y="4305008"/>
                </a:lnTo>
                <a:lnTo>
                  <a:pt x="5357754" y="4241205"/>
                </a:lnTo>
                <a:cubicBezTo>
                  <a:pt x="5261058" y="4136681"/>
                  <a:pt x="5131850" y="4061285"/>
                  <a:pt x="4985599" y="4029853"/>
                </a:cubicBezTo>
                <a:cubicBezTo>
                  <a:pt x="5002846" y="4117553"/>
                  <a:pt x="5037026" y="4199373"/>
                  <a:pt x="5084780" y="4271827"/>
                </a:cubicBezTo>
                <a:lnTo>
                  <a:pt x="5111462" y="4305008"/>
                </a:lnTo>
                <a:lnTo>
                  <a:pt x="4957353" y="4305008"/>
                </a:lnTo>
                <a:lnTo>
                  <a:pt x="4927231" y="4254710"/>
                </a:lnTo>
                <a:cubicBezTo>
                  <a:pt x="4890029" y="4179889"/>
                  <a:pt x="4864297" y="4098618"/>
                  <a:pt x="4852114" y="4013114"/>
                </a:cubicBezTo>
                <a:cubicBezTo>
                  <a:pt x="4851946" y="4013061"/>
                  <a:pt x="4851778" y="4013056"/>
                  <a:pt x="4851608" y="4013051"/>
                </a:cubicBezTo>
                <a:lnTo>
                  <a:pt x="4851070" y="4006375"/>
                </a:lnTo>
                <a:cubicBezTo>
                  <a:pt x="4846011" y="3976125"/>
                  <a:pt x="4843560" y="3945234"/>
                  <a:pt x="4843603" y="3913899"/>
                </a:cubicBezTo>
                <a:cubicBezTo>
                  <a:pt x="4842291" y="3908271"/>
                  <a:pt x="4842232" y="3902604"/>
                  <a:pt x="4842232" y="3896923"/>
                </a:cubicBezTo>
                <a:close/>
                <a:moveTo>
                  <a:pt x="4842230" y="469318"/>
                </a:moveTo>
                <a:cubicBezTo>
                  <a:pt x="4842230" y="463681"/>
                  <a:pt x="4842289" y="458057"/>
                  <a:pt x="4843601" y="452471"/>
                </a:cubicBezTo>
                <a:cubicBezTo>
                  <a:pt x="4843558" y="421389"/>
                  <a:pt x="4846008" y="390746"/>
                  <a:pt x="4851065" y="360740"/>
                </a:cubicBezTo>
                <a:lnTo>
                  <a:pt x="4851605" y="354103"/>
                </a:lnTo>
                <a:cubicBezTo>
                  <a:pt x="4851774" y="354098"/>
                  <a:pt x="4851943" y="354093"/>
                  <a:pt x="4852110" y="354040"/>
                </a:cubicBezTo>
                <a:cubicBezTo>
                  <a:pt x="4865262" y="262463"/>
                  <a:pt x="4894203" y="175780"/>
                  <a:pt x="4936323" y="96778"/>
                </a:cubicBezTo>
                <a:lnTo>
                  <a:pt x="4998957" y="0"/>
                </a:lnTo>
                <a:lnTo>
                  <a:pt x="5167333" y="0"/>
                </a:lnTo>
                <a:lnTo>
                  <a:pt x="5099105" y="76659"/>
                </a:lnTo>
                <a:cubicBezTo>
                  <a:pt x="5043838" y="153496"/>
                  <a:pt x="5004523" y="241952"/>
                  <a:pt x="4985597" y="337433"/>
                </a:cubicBezTo>
                <a:cubicBezTo>
                  <a:pt x="5168636" y="298404"/>
                  <a:pt x="5324978" y="191052"/>
                  <a:pt x="5424571" y="44350"/>
                </a:cubicBezTo>
                <a:lnTo>
                  <a:pt x="5446799" y="0"/>
                </a:lnTo>
                <a:lnTo>
                  <a:pt x="5593163" y="0"/>
                </a:lnTo>
                <a:lnTo>
                  <a:pt x="5593163" y="4197"/>
                </a:lnTo>
                <a:lnTo>
                  <a:pt x="5543598" y="95636"/>
                </a:lnTo>
                <a:cubicBezTo>
                  <a:pt x="5419825" y="289169"/>
                  <a:pt x="5213633" y="428211"/>
                  <a:pt x="4972226" y="467856"/>
                </a:cubicBezTo>
                <a:lnTo>
                  <a:pt x="4972110" y="468995"/>
                </a:lnTo>
                <a:cubicBezTo>
                  <a:pt x="4966799" y="469998"/>
                  <a:pt x="4961470" y="470939"/>
                  <a:pt x="4955893" y="470523"/>
                </a:cubicBezTo>
                <a:cubicBezTo>
                  <a:pt x="4924721" y="476033"/>
                  <a:pt x="4892841" y="478991"/>
                  <a:pt x="4860466" y="479514"/>
                </a:cubicBezTo>
                <a:lnTo>
                  <a:pt x="4843348" y="481127"/>
                </a:lnTo>
                <a:lnTo>
                  <a:pt x="4843322" y="480636"/>
                </a:lnTo>
                <a:lnTo>
                  <a:pt x="4842823" y="480669"/>
                </a:lnTo>
                <a:cubicBezTo>
                  <a:pt x="4842257" y="476896"/>
                  <a:pt x="4842230" y="473110"/>
                  <a:pt x="4842230" y="469318"/>
                </a:cubicBezTo>
                <a:close/>
                <a:moveTo>
                  <a:pt x="4842230" y="2166144"/>
                </a:moveTo>
                <a:cubicBezTo>
                  <a:pt x="4842230" y="2160506"/>
                  <a:pt x="4842289" y="2154882"/>
                  <a:pt x="4843601" y="2149296"/>
                </a:cubicBezTo>
                <a:cubicBezTo>
                  <a:pt x="4843558" y="2118214"/>
                  <a:pt x="4846008" y="2087572"/>
                  <a:pt x="4851065" y="2057565"/>
                </a:cubicBezTo>
                <a:lnTo>
                  <a:pt x="4851605" y="2050928"/>
                </a:lnTo>
                <a:cubicBezTo>
                  <a:pt x="4851774" y="2050923"/>
                  <a:pt x="4851943" y="2050918"/>
                  <a:pt x="4852110" y="2050865"/>
                </a:cubicBezTo>
                <a:cubicBezTo>
                  <a:pt x="4902387" y="1700770"/>
                  <a:pt x="5183426" y="1422199"/>
                  <a:pt x="5542276" y="1363267"/>
                </a:cubicBezTo>
                <a:lnTo>
                  <a:pt x="5542393" y="1362128"/>
                </a:lnTo>
                <a:cubicBezTo>
                  <a:pt x="5547702" y="1361126"/>
                  <a:pt x="5553030" y="1360185"/>
                  <a:pt x="5558606" y="1360601"/>
                </a:cubicBezTo>
                <a:lnTo>
                  <a:pt x="5593163" y="1357345"/>
                </a:lnTo>
                <a:lnTo>
                  <a:pt x="5593163" y="1701268"/>
                </a:lnTo>
                <a:lnTo>
                  <a:pt x="5583807" y="1723929"/>
                </a:lnTo>
                <a:cubicBezTo>
                  <a:pt x="5466733" y="1952736"/>
                  <a:pt x="5241364" y="2120482"/>
                  <a:pt x="4972226" y="2164681"/>
                </a:cubicBezTo>
                <a:lnTo>
                  <a:pt x="4972110" y="2165820"/>
                </a:lnTo>
                <a:cubicBezTo>
                  <a:pt x="4966799" y="2166823"/>
                  <a:pt x="4961470" y="2167764"/>
                  <a:pt x="4955893" y="2167348"/>
                </a:cubicBezTo>
                <a:cubicBezTo>
                  <a:pt x="4924721" y="2172858"/>
                  <a:pt x="4892841" y="2175816"/>
                  <a:pt x="4860466" y="2176339"/>
                </a:cubicBezTo>
                <a:lnTo>
                  <a:pt x="4843348" y="2177952"/>
                </a:lnTo>
                <a:lnTo>
                  <a:pt x="4843322" y="2177461"/>
                </a:lnTo>
                <a:lnTo>
                  <a:pt x="4842823" y="2177494"/>
                </a:lnTo>
                <a:cubicBezTo>
                  <a:pt x="4842257" y="2173722"/>
                  <a:pt x="4842230" y="2169936"/>
                  <a:pt x="4842230" y="2166144"/>
                </a:cubicBezTo>
                <a:close/>
                <a:moveTo>
                  <a:pt x="4842230" y="3862969"/>
                </a:moveTo>
                <a:cubicBezTo>
                  <a:pt x="4842230" y="3857331"/>
                  <a:pt x="4842289" y="3851707"/>
                  <a:pt x="4843601" y="3846121"/>
                </a:cubicBezTo>
                <a:cubicBezTo>
                  <a:pt x="4843558" y="3815039"/>
                  <a:pt x="4846008" y="3784397"/>
                  <a:pt x="4851065" y="3754390"/>
                </a:cubicBezTo>
                <a:lnTo>
                  <a:pt x="4851605" y="3747753"/>
                </a:lnTo>
                <a:cubicBezTo>
                  <a:pt x="4851774" y="3747748"/>
                  <a:pt x="4851943" y="3747743"/>
                  <a:pt x="4852110" y="3747690"/>
                </a:cubicBezTo>
                <a:cubicBezTo>
                  <a:pt x="4902387" y="3397595"/>
                  <a:pt x="5183426" y="3119024"/>
                  <a:pt x="5542276" y="3060092"/>
                </a:cubicBezTo>
                <a:lnTo>
                  <a:pt x="5542393" y="3058953"/>
                </a:lnTo>
                <a:cubicBezTo>
                  <a:pt x="5547702" y="3057951"/>
                  <a:pt x="5553030" y="3057010"/>
                  <a:pt x="5558606" y="3057426"/>
                </a:cubicBezTo>
                <a:lnTo>
                  <a:pt x="5593163" y="3054170"/>
                </a:lnTo>
                <a:lnTo>
                  <a:pt x="5593163" y="3398093"/>
                </a:lnTo>
                <a:lnTo>
                  <a:pt x="5583807" y="3420754"/>
                </a:lnTo>
                <a:cubicBezTo>
                  <a:pt x="5466733" y="3649560"/>
                  <a:pt x="5241364" y="3817307"/>
                  <a:pt x="4972226" y="3861506"/>
                </a:cubicBezTo>
                <a:lnTo>
                  <a:pt x="4972110" y="3862645"/>
                </a:lnTo>
                <a:cubicBezTo>
                  <a:pt x="4966799" y="3863648"/>
                  <a:pt x="4961470" y="3864589"/>
                  <a:pt x="4955893" y="3864173"/>
                </a:cubicBezTo>
                <a:cubicBezTo>
                  <a:pt x="4924721" y="3869683"/>
                  <a:pt x="4892841" y="3872641"/>
                  <a:pt x="4860466" y="3873164"/>
                </a:cubicBezTo>
                <a:lnTo>
                  <a:pt x="4843348" y="3874777"/>
                </a:lnTo>
                <a:lnTo>
                  <a:pt x="4843322" y="3874286"/>
                </a:lnTo>
                <a:lnTo>
                  <a:pt x="4842823" y="3874319"/>
                </a:lnTo>
                <a:cubicBezTo>
                  <a:pt x="4842257" y="3870547"/>
                  <a:pt x="4842230" y="3866761"/>
                  <a:pt x="4842230" y="3862969"/>
                </a:cubicBezTo>
                <a:close/>
                <a:moveTo>
                  <a:pt x="4135041" y="1181049"/>
                </a:moveTo>
                <a:cubicBezTo>
                  <a:pt x="4410231" y="1121906"/>
                  <a:pt x="4625074" y="907109"/>
                  <a:pt x="4678350" y="636203"/>
                </a:cubicBezTo>
                <a:cubicBezTo>
                  <a:pt x="4403160" y="695346"/>
                  <a:pt x="4188316" y="910143"/>
                  <a:pt x="4135041" y="1181049"/>
                </a:cubicBezTo>
                <a:close/>
                <a:moveTo>
                  <a:pt x="4135041" y="1493690"/>
                </a:moveTo>
                <a:cubicBezTo>
                  <a:pt x="4188317" y="1762469"/>
                  <a:pt x="4403160" y="1975579"/>
                  <a:pt x="4678350" y="2034258"/>
                </a:cubicBezTo>
                <a:cubicBezTo>
                  <a:pt x="4625075" y="1765479"/>
                  <a:pt x="4410231" y="1552369"/>
                  <a:pt x="4135041" y="1493690"/>
                </a:cubicBezTo>
                <a:close/>
                <a:moveTo>
                  <a:pt x="4135041" y="2877874"/>
                </a:moveTo>
                <a:cubicBezTo>
                  <a:pt x="4410231" y="2818731"/>
                  <a:pt x="4625074" y="2603934"/>
                  <a:pt x="4678350" y="2333028"/>
                </a:cubicBezTo>
                <a:cubicBezTo>
                  <a:pt x="4403160" y="2392171"/>
                  <a:pt x="4188316" y="2606968"/>
                  <a:pt x="4135041" y="2877874"/>
                </a:cubicBezTo>
                <a:close/>
                <a:moveTo>
                  <a:pt x="4135041" y="3190516"/>
                </a:moveTo>
                <a:cubicBezTo>
                  <a:pt x="4188317" y="3459294"/>
                  <a:pt x="4403160" y="3672404"/>
                  <a:pt x="4678350" y="3731083"/>
                </a:cubicBezTo>
                <a:cubicBezTo>
                  <a:pt x="4625075" y="3462304"/>
                  <a:pt x="4410231" y="3249194"/>
                  <a:pt x="4135041" y="3190516"/>
                </a:cubicBezTo>
                <a:close/>
                <a:moveTo>
                  <a:pt x="4103022" y="4305008"/>
                </a:moveTo>
                <a:lnTo>
                  <a:pt x="4131467" y="4255797"/>
                </a:lnTo>
                <a:cubicBezTo>
                  <a:pt x="4256704" y="4070062"/>
                  <a:pt x="4457661" y="3937139"/>
                  <a:pt x="4691720" y="3898397"/>
                </a:cubicBezTo>
                <a:lnTo>
                  <a:pt x="4691837" y="3897249"/>
                </a:lnTo>
                <a:cubicBezTo>
                  <a:pt x="4697146" y="3896239"/>
                  <a:pt x="4702474" y="3895291"/>
                  <a:pt x="4708050" y="3895710"/>
                </a:cubicBezTo>
                <a:cubicBezTo>
                  <a:pt x="4739233" y="3890153"/>
                  <a:pt x="4771126" y="3887172"/>
                  <a:pt x="4803512" y="3886645"/>
                </a:cubicBezTo>
                <a:lnTo>
                  <a:pt x="4820599" y="3885022"/>
                </a:lnTo>
                <a:lnTo>
                  <a:pt x="4820625" y="3885516"/>
                </a:lnTo>
                <a:lnTo>
                  <a:pt x="4821123" y="3885483"/>
                </a:lnTo>
                <a:lnTo>
                  <a:pt x="4821717" y="3896923"/>
                </a:lnTo>
                <a:cubicBezTo>
                  <a:pt x="4821717" y="3902604"/>
                  <a:pt x="4821658" y="3908271"/>
                  <a:pt x="4820346" y="3913899"/>
                </a:cubicBezTo>
                <a:cubicBezTo>
                  <a:pt x="4820389" y="3945234"/>
                  <a:pt x="4817938" y="3976125"/>
                  <a:pt x="4812879" y="4006375"/>
                </a:cubicBezTo>
                <a:lnTo>
                  <a:pt x="4812341" y="4013051"/>
                </a:lnTo>
                <a:cubicBezTo>
                  <a:pt x="4812171" y="4013056"/>
                  <a:pt x="4812003" y="4013061"/>
                  <a:pt x="4811835" y="4013114"/>
                </a:cubicBezTo>
                <a:cubicBezTo>
                  <a:pt x="4799653" y="4098618"/>
                  <a:pt x="4773921" y="4179889"/>
                  <a:pt x="4736718" y="4254710"/>
                </a:cubicBezTo>
                <a:lnTo>
                  <a:pt x="4706597" y="4305008"/>
                </a:lnTo>
                <a:lnTo>
                  <a:pt x="4552487" y="4305008"/>
                </a:lnTo>
                <a:lnTo>
                  <a:pt x="4579169" y="4271827"/>
                </a:lnTo>
                <a:cubicBezTo>
                  <a:pt x="4626924" y="4199373"/>
                  <a:pt x="4661103" y="4117553"/>
                  <a:pt x="4678350" y="4029853"/>
                </a:cubicBezTo>
                <a:cubicBezTo>
                  <a:pt x="4532099" y="4061285"/>
                  <a:pt x="4402892" y="4136681"/>
                  <a:pt x="4306196" y="4241205"/>
                </a:cubicBezTo>
                <a:lnTo>
                  <a:pt x="4254073" y="4305008"/>
                </a:lnTo>
                <a:close/>
                <a:moveTo>
                  <a:pt x="4068511" y="0"/>
                </a:moveTo>
                <a:lnTo>
                  <a:pt x="4217148" y="0"/>
                </a:lnTo>
                <a:lnTo>
                  <a:pt x="4239376" y="44350"/>
                </a:lnTo>
                <a:cubicBezTo>
                  <a:pt x="4338970" y="191052"/>
                  <a:pt x="4495311" y="298404"/>
                  <a:pt x="4678350" y="337433"/>
                </a:cubicBezTo>
                <a:cubicBezTo>
                  <a:pt x="4659425" y="241952"/>
                  <a:pt x="4620110" y="153496"/>
                  <a:pt x="4564842" y="76659"/>
                </a:cubicBezTo>
                <a:lnTo>
                  <a:pt x="4496615" y="0"/>
                </a:lnTo>
                <a:lnTo>
                  <a:pt x="4664989" y="0"/>
                </a:lnTo>
                <a:lnTo>
                  <a:pt x="4727623" y="96778"/>
                </a:lnTo>
                <a:cubicBezTo>
                  <a:pt x="4769744" y="175780"/>
                  <a:pt x="4798685" y="262463"/>
                  <a:pt x="4811836" y="354040"/>
                </a:cubicBezTo>
                <a:cubicBezTo>
                  <a:pt x="4812004" y="354093"/>
                  <a:pt x="4812173" y="354098"/>
                  <a:pt x="4812342" y="354103"/>
                </a:cubicBezTo>
                <a:lnTo>
                  <a:pt x="4812882" y="360740"/>
                </a:lnTo>
                <a:cubicBezTo>
                  <a:pt x="4817939" y="390746"/>
                  <a:pt x="4820389" y="421389"/>
                  <a:pt x="4820346" y="452471"/>
                </a:cubicBezTo>
                <a:cubicBezTo>
                  <a:pt x="4821658" y="458057"/>
                  <a:pt x="4821717" y="463681"/>
                  <a:pt x="4821717" y="469318"/>
                </a:cubicBezTo>
                <a:cubicBezTo>
                  <a:pt x="4821717" y="473110"/>
                  <a:pt x="4821690" y="476896"/>
                  <a:pt x="4821124" y="480669"/>
                </a:cubicBezTo>
                <a:lnTo>
                  <a:pt x="4820625" y="480636"/>
                </a:lnTo>
                <a:lnTo>
                  <a:pt x="4820599" y="481127"/>
                </a:lnTo>
                <a:lnTo>
                  <a:pt x="4803481" y="479514"/>
                </a:lnTo>
                <a:cubicBezTo>
                  <a:pt x="4771106" y="478991"/>
                  <a:pt x="4739226" y="476033"/>
                  <a:pt x="4708054" y="470523"/>
                </a:cubicBezTo>
                <a:cubicBezTo>
                  <a:pt x="4702477" y="470939"/>
                  <a:pt x="4697148" y="469998"/>
                  <a:pt x="4691837" y="468995"/>
                </a:cubicBezTo>
                <a:lnTo>
                  <a:pt x="4691721" y="467856"/>
                </a:lnTo>
                <a:cubicBezTo>
                  <a:pt x="4450315" y="428211"/>
                  <a:pt x="4244123" y="289169"/>
                  <a:pt x="4120350" y="95636"/>
                </a:cubicBezTo>
                <a:close/>
                <a:moveTo>
                  <a:pt x="3991674" y="1313979"/>
                </a:moveTo>
                <a:cubicBezTo>
                  <a:pt x="3991674" y="1308297"/>
                  <a:pt x="3991733" y="1302628"/>
                  <a:pt x="3993045" y="1296998"/>
                </a:cubicBezTo>
                <a:cubicBezTo>
                  <a:pt x="3993003" y="1265670"/>
                  <a:pt x="3995452" y="1234785"/>
                  <a:pt x="4000509" y="1204541"/>
                </a:cubicBezTo>
                <a:lnTo>
                  <a:pt x="4001049" y="1197851"/>
                </a:lnTo>
                <a:cubicBezTo>
                  <a:pt x="4001218" y="1197846"/>
                  <a:pt x="4001387" y="1197841"/>
                  <a:pt x="4001555" y="1197788"/>
                </a:cubicBezTo>
                <a:cubicBezTo>
                  <a:pt x="4051831" y="844922"/>
                  <a:pt x="4332870" y="564145"/>
                  <a:pt x="4691720" y="504747"/>
                </a:cubicBezTo>
                <a:lnTo>
                  <a:pt x="4691837" y="503599"/>
                </a:lnTo>
                <a:cubicBezTo>
                  <a:pt x="4697146" y="502589"/>
                  <a:pt x="4702474" y="501641"/>
                  <a:pt x="4708050" y="502060"/>
                </a:cubicBezTo>
                <a:cubicBezTo>
                  <a:pt x="4739233" y="496503"/>
                  <a:pt x="4771126" y="493522"/>
                  <a:pt x="4803512" y="492995"/>
                </a:cubicBezTo>
                <a:lnTo>
                  <a:pt x="4820599" y="491372"/>
                </a:lnTo>
                <a:lnTo>
                  <a:pt x="4820625" y="491866"/>
                </a:lnTo>
                <a:lnTo>
                  <a:pt x="4821123" y="491833"/>
                </a:lnTo>
                <a:lnTo>
                  <a:pt x="4821717" y="503273"/>
                </a:lnTo>
                <a:cubicBezTo>
                  <a:pt x="4821717" y="508954"/>
                  <a:pt x="4821658" y="514621"/>
                  <a:pt x="4820346" y="520249"/>
                </a:cubicBezTo>
                <a:cubicBezTo>
                  <a:pt x="4820389" y="551584"/>
                  <a:pt x="4817938" y="582475"/>
                  <a:pt x="4812879" y="612725"/>
                </a:cubicBezTo>
                <a:lnTo>
                  <a:pt x="4812341" y="619401"/>
                </a:lnTo>
                <a:cubicBezTo>
                  <a:pt x="4812171" y="619406"/>
                  <a:pt x="4812003" y="619411"/>
                  <a:pt x="4811835" y="619464"/>
                </a:cubicBezTo>
                <a:cubicBezTo>
                  <a:pt x="4761560" y="972329"/>
                  <a:pt x="4480521" y="1253106"/>
                  <a:pt x="4121670" y="1312505"/>
                </a:cubicBezTo>
                <a:lnTo>
                  <a:pt x="4121554" y="1313653"/>
                </a:lnTo>
                <a:cubicBezTo>
                  <a:pt x="4116243" y="1314664"/>
                  <a:pt x="4110914" y="1315612"/>
                  <a:pt x="4105337" y="1315193"/>
                </a:cubicBezTo>
                <a:cubicBezTo>
                  <a:pt x="4074165" y="1320747"/>
                  <a:pt x="4042285" y="1323728"/>
                  <a:pt x="4009911" y="1324255"/>
                </a:cubicBezTo>
                <a:lnTo>
                  <a:pt x="3992792" y="1325881"/>
                </a:lnTo>
                <a:lnTo>
                  <a:pt x="3992766" y="1325386"/>
                </a:lnTo>
                <a:lnTo>
                  <a:pt x="3992267" y="1325419"/>
                </a:lnTo>
                <a:cubicBezTo>
                  <a:pt x="3991701" y="1321617"/>
                  <a:pt x="3991674" y="1317801"/>
                  <a:pt x="3991674" y="1313979"/>
                </a:cubicBezTo>
                <a:close/>
                <a:moveTo>
                  <a:pt x="3991674" y="1361805"/>
                </a:moveTo>
                <a:lnTo>
                  <a:pt x="3992268" y="1350455"/>
                </a:lnTo>
                <a:lnTo>
                  <a:pt x="3992766" y="1350487"/>
                </a:lnTo>
                <a:lnTo>
                  <a:pt x="3992792" y="1349997"/>
                </a:lnTo>
                <a:lnTo>
                  <a:pt x="4009880" y="1351607"/>
                </a:lnTo>
                <a:cubicBezTo>
                  <a:pt x="4042265" y="1352130"/>
                  <a:pt x="4074158" y="1355088"/>
                  <a:pt x="4105341" y="1360601"/>
                </a:cubicBezTo>
                <a:cubicBezTo>
                  <a:pt x="4110917" y="1360185"/>
                  <a:pt x="4116245" y="1361126"/>
                  <a:pt x="4121554" y="1362128"/>
                </a:cubicBezTo>
                <a:lnTo>
                  <a:pt x="4121671" y="1363267"/>
                </a:lnTo>
                <a:cubicBezTo>
                  <a:pt x="4480521" y="1422199"/>
                  <a:pt x="4761560" y="1700770"/>
                  <a:pt x="4811836" y="2050865"/>
                </a:cubicBezTo>
                <a:cubicBezTo>
                  <a:pt x="4812004" y="2050918"/>
                  <a:pt x="4812173" y="2050923"/>
                  <a:pt x="4812342" y="2050928"/>
                </a:cubicBezTo>
                <a:lnTo>
                  <a:pt x="4812882" y="2057565"/>
                </a:lnTo>
                <a:cubicBezTo>
                  <a:pt x="4817939" y="2087572"/>
                  <a:pt x="4820389" y="2118214"/>
                  <a:pt x="4820346" y="2149296"/>
                </a:cubicBezTo>
                <a:cubicBezTo>
                  <a:pt x="4821658" y="2154882"/>
                  <a:pt x="4821717" y="2160506"/>
                  <a:pt x="4821717" y="2166144"/>
                </a:cubicBezTo>
                <a:cubicBezTo>
                  <a:pt x="4821717" y="2169936"/>
                  <a:pt x="4821690" y="2173722"/>
                  <a:pt x="4821124" y="2177494"/>
                </a:cubicBezTo>
                <a:lnTo>
                  <a:pt x="4820625" y="2177461"/>
                </a:lnTo>
                <a:lnTo>
                  <a:pt x="4820599" y="2177952"/>
                </a:lnTo>
                <a:lnTo>
                  <a:pt x="4803481" y="2176339"/>
                </a:lnTo>
                <a:cubicBezTo>
                  <a:pt x="4771106" y="2175816"/>
                  <a:pt x="4739226" y="2172858"/>
                  <a:pt x="4708054" y="2167348"/>
                </a:cubicBezTo>
                <a:cubicBezTo>
                  <a:pt x="4702477" y="2167764"/>
                  <a:pt x="4697148" y="2166823"/>
                  <a:pt x="4691837" y="2165820"/>
                </a:cubicBezTo>
                <a:lnTo>
                  <a:pt x="4691721" y="2164681"/>
                </a:lnTo>
                <a:cubicBezTo>
                  <a:pt x="4332870" y="2105749"/>
                  <a:pt x="4051831" y="1827177"/>
                  <a:pt x="4001556" y="1477083"/>
                </a:cubicBezTo>
                <a:cubicBezTo>
                  <a:pt x="4001388" y="1477030"/>
                  <a:pt x="4001220" y="1477026"/>
                  <a:pt x="4001050" y="1477021"/>
                </a:cubicBezTo>
                <a:lnTo>
                  <a:pt x="4000512" y="1470397"/>
                </a:lnTo>
                <a:cubicBezTo>
                  <a:pt x="3995453" y="1440385"/>
                  <a:pt x="3993003" y="1409736"/>
                  <a:pt x="3993045" y="1378647"/>
                </a:cubicBezTo>
                <a:cubicBezTo>
                  <a:pt x="3991733" y="1373063"/>
                  <a:pt x="3991674" y="1367441"/>
                  <a:pt x="3991674" y="1361805"/>
                </a:cubicBezTo>
                <a:close/>
                <a:moveTo>
                  <a:pt x="3991674" y="3010804"/>
                </a:moveTo>
                <a:cubicBezTo>
                  <a:pt x="3991674" y="3005122"/>
                  <a:pt x="3991733" y="2999453"/>
                  <a:pt x="3993045" y="2993823"/>
                </a:cubicBezTo>
                <a:cubicBezTo>
                  <a:pt x="3993003" y="2962495"/>
                  <a:pt x="3995452" y="2931610"/>
                  <a:pt x="4000509" y="2901366"/>
                </a:cubicBezTo>
                <a:lnTo>
                  <a:pt x="4001049" y="2894676"/>
                </a:lnTo>
                <a:cubicBezTo>
                  <a:pt x="4001218" y="2894671"/>
                  <a:pt x="4001387" y="2894666"/>
                  <a:pt x="4001555" y="2894613"/>
                </a:cubicBezTo>
                <a:cubicBezTo>
                  <a:pt x="4051831" y="2541747"/>
                  <a:pt x="4332870" y="2260970"/>
                  <a:pt x="4691720" y="2201572"/>
                </a:cubicBezTo>
                <a:lnTo>
                  <a:pt x="4691837" y="2200424"/>
                </a:lnTo>
                <a:cubicBezTo>
                  <a:pt x="4697146" y="2199414"/>
                  <a:pt x="4702474" y="2198466"/>
                  <a:pt x="4708050" y="2198885"/>
                </a:cubicBezTo>
                <a:cubicBezTo>
                  <a:pt x="4739233" y="2193328"/>
                  <a:pt x="4771126" y="2190347"/>
                  <a:pt x="4803512" y="2189820"/>
                </a:cubicBezTo>
                <a:lnTo>
                  <a:pt x="4820599" y="2188197"/>
                </a:lnTo>
                <a:lnTo>
                  <a:pt x="4820625" y="2188691"/>
                </a:lnTo>
                <a:lnTo>
                  <a:pt x="4821123" y="2188658"/>
                </a:lnTo>
                <a:lnTo>
                  <a:pt x="4821717" y="2200098"/>
                </a:lnTo>
                <a:cubicBezTo>
                  <a:pt x="4821717" y="2205779"/>
                  <a:pt x="4821658" y="2211446"/>
                  <a:pt x="4820346" y="2217074"/>
                </a:cubicBezTo>
                <a:cubicBezTo>
                  <a:pt x="4820389" y="2248409"/>
                  <a:pt x="4817938" y="2279300"/>
                  <a:pt x="4812879" y="2309550"/>
                </a:cubicBezTo>
                <a:lnTo>
                  <a:pt x="4812341" y="2316226"/>
                </a:lnTo>
                <a:cubicBezTo>
                  <a:pt x="4812171" y="2316231"/>
                  <a:pt x="4812003" y="2316236"/>
                  <a:pt x="4811835" y="2316289"/>
                </a:cubicBezTo>
                <a:cubicBezTo>
                  <a:pt x="4761560" y="2669154"/>
                  <a:pt x="4480521" y="2949931"/>
                  <a:pt x="4121670" y="3009330"/>
                </a:cubicBezTo>
                <a:lnTo>
                  <a:pt x="4121554" y="3010478"/>
                </a:lnTo>
                <a:cubicBezTo>
                  <a:pt x="4116243" y="3011489"/>
                  <a:pt x="4110914" y="3012437"/>
                  <a:pt x="4105337" y="3012018"/>
                </a:cubicBezTo>
                <a:cubicBezTo>
                  <a:pt x="4074165" y="3017572"/>
                  <a:pt x="4042285" y="3020553"/>
                  <a:pt x="4009911" y="3021080"/>
                </a:cubicBezTo>
                <a:lnTo>
                  <a:pt x="3992792" y="3022706"/>
                </a:lnTo>
                <a:lnTo>
                  <a:pt x="3992766" y="3022211"/>
                </a:lnTo>
                <a:lnTo>
                  <a:pt x="3992267" y="3022244"/>
                </a:lnTo>
                <a:cubicBezTo>
                  <a:pt x="3991701" y="3018442"/>
                  <a:pt x="3991674" y="3014626"/>
                  <a:pt x="3991674" y="3010804"/>
                </a:cubicBezTo>
                <a:close/>
                <a:moveTo>
                  <a:pt x="3991674" y="3058630"/>
                </a:moveTo>
                <a:lnTo>
                  <a:pt x="3992268" y="3047280"/>
                </a:lnTo>
                <a:lnTo>
                  <a:pt x="3992766" y="3047312"/>
                </a:lnTo>
                <a:lnTo>
                  <a:pt x="3992792" y="3046822"/>
                </a:lnTo>
                <a:lnTo>
                  <a:pt x="4009880" y="3048432"/>
                </a:lnTo>
                <a:cubicBezTo>
                  <a:pt x="4042265" y="3048955"/>
                  <a:pt x="4074158" y="3051913"/>
                  <a:pt x="4105341" y="3057426"/>
                </a:cubicBezTo>
                <a:cubicBezTo>
                  <a:pt x="4110917" y="3057010"/>
                  <a:pt x="4116245" y="3057951"/>
                  <a:pt x="4121554" y="3058953"/>
                </a:cubicBezTo>
                <a:lnTo>
                  <a:pt x="4121671" y="3060092"/>
                </a:lnTo>
                <a:cubicBezTo>
                  <a:pt x="4480521" y="3119024"/>
                  <a:pt x="4761560" y="3397595"/>
                  <a:pt x="4811836" y="3747690"/>
                </a:cubicBezTo>
                <a:cubicBezTo>
                  <a:pt x="4812004" y="3747743"/>
                  <a:pt x="4812173" y="3747748"/>
                  <a:pt x="4812342" y="3747753"/>
                </a:cubicBezTo>
                <a:lnTo>
                  <a:pt x="4812882" y="3754390"/>
                </a:lnTo>
                <a:cubicBezTo>
                  <a:pt x="4817939" y="3784397"/>
                  <a:pt x="4820389" y="3815039"/>
                  <a:pt x="4820346" y="3846121"/>
                </a:cubicBezTo>
                <a:cubicBezTo>
                  <a:pt x="4821658" y="3851707"/>
                  <a:pt x="4821717" y="3857331"/>
                  <a:pt x="4821717" y="3862969"/>
                </a:cubicBezTo>
                <a:cubicBezTo>
                  <a:pt x="4821717" y="3866761"/>
                  <a:pt x="4821690" y="3870547"/>
                  <a:pt x="4821124" y="3874319"/>
                </a:cubicBezTo>
                <a:lnTo>
                  <a:pt x="4820625" y="3874286"/>
                </a:lnTo>
                <a:lnTo>
                  <a:pt x="4820599" y="3874777"/>
                </a:lnTo>
                <a:lnTo>
                  <a:pt x="4803481" y="3873164"/>
                </a:lnTo>
                <a:cubicBezTo>
                  <a:pt x="4771106" y="3872641"/>
                  <a:pt x="4739226" y="3869683"/>
                  <a:pt x="4708054" y="3864173"/>
                </a:cubicBezTo>
                <a:cubicBezTo>
                  <a:pt x="4702477" y="3864589"/>
                  <a:pt x="4697148" y="3863648"/>
                  <a:pt x="4691837" y="3862645"/>
                </a:cubicBezTo>
                <a:lnTo>
                  <a:pt x="4691721" y="3861506"/>
                </a:lnTo>
                <a:cubicBezTo>
                  <a:pt x="4332870" y="3802574"/>
                  <a:pt x="4051831" y="3524002"/>
                  <a:pt x="4001556" y="3173908"/>
                </a:cubicBezTo>
                <a:cubicBezTo>
                  <a:pt x="4001388" y="3173856"/>
                  <a:pt x="4001220" y="3173851"/>
                  <a:pt x="4001050" y="3173846"/>
                </a:cubicBezTo>
                <a:lnTo>
                  <a:pt x="4000512" y="3167222"/>
                </a:lnTo>
                <a:cubicBezTo>
                  <a:pt x="3995453" y="3137210"/>
                  <a:pt x="3993003" y="3106561"/>
                  <a:pt x="3993045" y="3075472"/>
                </a:cubicBezTo>
                <a:cubicBezTo>
                  <a:pt x="3991733" y="3069889"/>
                  <a:pt x="3991674" y="3064266"/>
                  <a:pt x="3991674" y="3058630"/>
                </a:cubicBezTo>
                <a:close/>
                <a:moveTo>
                  <a:pt x="3293448" y="636203"/>
                </a:moveTo>
                <a:cubicBezTo>
                  <a:pt x="3346724" y="907109"/>
                  <a:pt x="3561567" y="1121906"/>
                  <a:pt x="3836757" y="1181049"/>
                </a:cubicBezTo>
                <a:cubicBezTo>
                  <a:pt x="3783482" y="910143"/>
                  <a:pt x="3568638" y="695346"/>
                  <a:pt x="3293448" y="636203"/>
                </a:cubicBezTo>
                <a:close/>
                <a:moveTo>
                  <a:pt x="3293448" y="2333028"/>
                </a:moveTo>
                <a:cubicBezTo>
                  <a:pt x="3346724" y="2603934"/>
                  <a:pt x="3561567" y="2818731"/>
                  <a:pt x="3836757" y="2877874"/>
                </a:cubicBezTo>
                <a:cubicBezTo>
                  <a:pt x="3783482" y="2606968"/>
                  <a:pt x="3568638" y="2392171"/>
                  <a:pt x="3293448" y="2333028"/>
                </a:cubicBezTo>
                <a:close/>
                <a:moveTo>
                  <a:pt x="3293446" y="2034258"/>
                </a:moveTo>
                <a:cubicBezTo>
                  <a:pt x="3568636" y="1975579"/>
                  <a:pt x="3783479" y="1762469"/>
                  <a:pt x="3836755" y="1493690"/>
                </a:cubicBezTo>
                <a:cubicBezTo>
                  <a:pt x="3561565" y="1552369"/>
                  <a:pt x="3346721" y="1765479"/>
                  <a:pt x="3293446" y="2034258"/>
                </a:cubicBezTo>
                <a:close/>
                <a:moveTo>
                  <a:pt x="3293446" y="3731083"/>
                </a:moveTo>
                <a:cubicBezTo>
                  <a:pt x="3568636" y="3672404"/>
                  <a:pt x="3783479" y="3459294"/>
                  <a:pt x="3836755" y="3190516"/>
                </a:cubicBezTo>
                <a:cubicBezTo>
                  <a:pt x="3561565" y="3249194"/>
                  <a:pt x="3346721" y="3462304"/>
                  <a:pt x="3293446" y="3731083"/>
                </a:cubicBezTo>
                <a:close/>
                <a:moveTo>
                  <a:pt x="3150081" y="503273"/>
                </a:moveTo>
                <a:lnTo>
                  <a:pt x="3150675" y="491833"/>
                </a:lnTo>
                <a:lnTo>
                  <a:pt x="3151173" y="491866"/>
                </a:lnTo>
                <a:lnTo>
                  <a:pt x="3151199" y="491372"/>
                </a:lnTo>
                <a:lnTo>
                  <a:pt x="3168287" y="492995"/>
                </a:lnTo>
                <a:cubicBezTo>
                  <a:pt x="3200672" y="493522"/>
                  <a:pt x="3232565" y="496503"/>
                  <a:pt x="3263748" y="502060"/>
                </a:cubicBezTo>
                <a:cubicBezTo>
                  <a:pt x="3269324" y="501641"/>
                  <a:pt x="3274652" y="502589"/>
                  <a:pt x="3279961" y="503599"/>
                </a:cubicBezTo>
                <a:lnTo>
                  <a:pt x="3280078" y="504747"/>
                </a:lnTo>
                <a:cubicBezTo>
                  <a:pt x="3638928" y="564145"/>
                  <a:pt x="3919967" y="844922"/>
                  <a:pt x="3970244" y="1197788"/>
                </a:cubicBezTo>
                <a:cubicBezTo>
                  <a:pt x="3970411" y="1197841"/>
                  <a:pt x="3970581" y="1197846"/>
                  <a:pt x="3970749" y="1197851"/>
                </a:cubicBezTo>
                <a:lnTo>
                  <a:pt x="3971290" y="1204541"/>
                </a:lnTo>
                <a:cubicBezTo>
                  <a:pt x="3976346" y="1234785"/>
                  <a:pt x="3978796" y="1265670"/>
                  <a:pt x="3978754" y="1296998"/>
                </a:cubicBezTo>
                <a:cubicBezTo>
                  <a:pt x="3980066" y="1302628"/>
                  <a:pt x="3980124" y="1308297"/>
                  <a:pt x="3980124" y="1313979"/>
                </a:cubicBezTo>
                <a:cubicBezTo>
                  <a:pt x="3980124" y="1317801"/>
                  <a:pt x="3980097" y="1321617"/>
                  <a:pt x="3979531" y="1325419"/>
                </a:cubicBezTo>
                <a:lnTo>
                  <a:pt x="3979032" y="1325386"/>
                </a:lnTo>
                <a:lnTo>
                  <a:pt x="3979006" y="1325881"/>
                </a:lnTo>
                <a:lnTo>
                  <a:pt x="3961888" y="1324255"/>
                </a:lnTo>
                <a:cubicBezTo>
                  <a:pt x="3929514" y="1323728"/>
                  <a:pt x="3897633" y="1320747"/>
                  <a:pt x="3866461" y="1315193"/>
                </a:cubicBezTo>
                <a:cubicBezTo>
                  <a:pt x="3860884" y="1315612"/>
                  <a:pt x="3855555" y="1314664"/>
                  <a:pt x="3850245" y="1313653"/>
                </a:cubicBezTo>
                <a:lnTo>
                  <a:pt x="3850129" y="1312505"/>
                </a:lnTo>
                <a:cubicBezTo>
                  <a:pt x="3491277" y="1253106"/>
                  <a:pt x="3210238" y="972329"/>
                  <a:pt x="3159963" y="619464"/>
                </a:cubicBezTo>
                <a:cubicBezTo>
                  <a:pt x="3159795" y="619411"/>
                  <a:pt x="3159627" y="619406"/>
                  <a:pt x="3159457" y="619401"/>
                </a:cubicBezTo>
                <a:lnTo>
                  <a:pt x="3158919" y="612725"/>
                </a:lnTo>
                <a:cubicBezTo>
                  <a:pt x="3153860" y="582475"/>
                  <a:pt x="3151410" y="551584"/>
                  <a:pt x="3151452" y="520249"/>
                </a:cubicBezTo>
                <a:cubicBezTo>
                  <a:pt x="3150140" y="514621"/>
                  <a:pt x="3150081" y="508954"/>
                  <a:pt x="3150081" y="503273"/>
                </a:cubicBezTo>
                <a:close/>
                <a:moveTo>
                  <a:pt x="3150081" y="2200098"/>
                </a:moveTo>
                <a:lnTo>
                  <a:pt x="3150675" y="2188658"/>
                </a:lnTo>
                <a:lnTo>
                  <a:pt x="3151173" y="2188691"/>
                </a:lnTo>
                <a:lnTo>
                  <a:pt x="3151199" y="2188197"/>
                </a:lnTo>
                <a:lnTo>
                  <a:pt x="3168287" y="2189820"/>
                </a:lnTo>
                <a:cubicBezTo>
                  <a:pt x="3200672" y="2190347"/>
                  <a:pt x="3232565" y="2193328"/>
                  <a:pt x="3263748" y="2198885"/>
                </a:cubicBezTo>
                <a:cubicBezTo>
                  <a:pt x="3269324" y="2198466"/>
                  <a:pt x="3274652" y="2199414"/>
                  <a:pt x="3279961" y="2200424"/>
                </a:cubicBezTo>
                <a:lnTo>
                  <a:pt x="3280078" y="2201572"/>
                </a:lnTo>
                <a:cubicBezTo>
                  <a:pt x="3638928" y="2260970"/>
                  <a:pt x="3919967" y="2541747"/>
                  <a:pt x="3970244" y="2894613"/>
                </a:cubicBezTo>
                <a:cubicBezTo>
                  <a:pt x="3970411" y="2894666"/>
                  <a:pt x="3970581" y="2894671"/>
                  <a:pt x="3970749" y="2894676"/>
                </a:cubicBezTo>
                <a:lnTo>
                  <a:pt x="3971290" y="2901366"/>
                </a:lnTo>
                <a:cubicBezTo>
                  <a:pt x="3976346" y="2931610"/>
                  <a:pt x="3978796" y="2962495"/>
                  <a:pt x="3978754" y="2993823"/>
                </a:cubicBezTo>
                <a:cubicBezTo>
                  <a:pt x="3980066" y="2999453"/>
                  <a:pt x="3980124" y="3005122"/>
                  <a:pt x="3980124" y="3010804"/>
                </a:cubicBezTo>
                <a:cubicBezTo>
                  <a:pt x="3980124" y="3014626"/>
                  <a:pt x="3980097" y="3018442"/>
                  <a:pt x="3979531" y="3022244"/>
                </a:cubicBezTo>
                <a:lnTo>
                  <a:pt x="3979032" y="3022211"/>
                </a:lnTo>
                <a:lnTo>
                  <a:pt x="3979006" y="3022706"/>
                </a:lnTo>
                <a:lnTo>
                  <a:pt x="3961888" y="3021080"/>
                </a:lnTo>
                <a:cubicBezTo>
                  <a:pt x="3929514" y="3020553"/>
                  <a:pt x="3897633" y="3017572"/>
                  <a:pt x="3866461" y="3012018"/>
                </a:cubicBezTo>
                <a:cubicBezTo>
                  <a:pt x="3860884" y="3012437"/>
                  <a:pt x="3855555" y="3011489"/>
                  <a:pt x="3850245" y="3010478"/>
                </a:cubicBezTo>
                <a:lnTo>
                  <a:pt x="3850129" y="3009330"/>
                </a:lnTo>
                <a:cubicBezTo>
                  <a:pt x="3491277" y="2949931"/>
                  <a:pt x="3210238" y="2669154"/>
                  <a:pt x="3159963" y="2316289"/>
                </a:cubicBezTo>
                <a:cubicBezTo>
                  <a:pt x="3159795" y="2316236"/>
                  <a:pt x="3159627" y="2316231"/>
                  <a:pt x="3159457" y="2316226"/>
                </a:cubicBezTo>
                <a:lnTo>
                  <a:pt x="3158919" y="2309550"/>
                </a:lnTo>
                <a:cubicBezTo>
                  <a:pt x="3153860" y="2279300"/>
                  <a:pt x="3151410" y="2248409"/>
                  <a:pt x="3151452" y="2217074"/>
                </a:cubicBezTo>
                <a:cubicBezTo>
                  <a:pt x="3150140" y="2211446"/>
                  <a:pt x="3150081" y="2205779"/>
                  <a:pt x="3150081" y="2200098"/>
                </a:cubicBezTo>
                <a:close/>
                <a:moveTo>
                  <a:pt x="3150081" y="3896923"/>
                </a:moveTo>
                <a:lnTo>
                  <a:pt x="3150675" y="3885483"/>
                </a:lnTo>
                <a:lnTo>
                  <a:pt x="3151173" y="3885516"/>
                </a:lnTo>
                <a:lnTo>
                  <a:pt x="3151199" y="3885022"/>
                </a:lnTo>
                <a:lnTo>
                  <a:pt x="3168287" y="3886645"/>
                </a:lnTo>
                <a:cubicBezTo>
                  <a:pt x="3200672" y="3887172"/>
                  <a:pt x="3232565" y="3890153"/>
                  <a:pt x="3263748" y="3895710"/>
                </a:cubicBezTo>
                <a:cubicBezTo>
                  <a:pt x="3269324" y="3895291"/>
                  <a:pt x="3274652" y="3896239"/>
                  <a:pt x="3279961" y="3897249"/>
                </a:cubicBezTo>
                <a:lnTo>
                  <a:pt x="3280078" y="3898397"/>
                </a:lnTo>
                <a:cubicBezTo>
                  <a:pt x="3514137" y="3937139"/>
                  <a:pt x="3715094" y="4070062"/>
                  <a:pt x="3840331" y="4255797"/>
                </a:cubicBezTo>
                <a:lnTo>
                  <a:pt x="3868775" y="4305008"/>
                </a:lnTo>
                <a:lnTo>
                  <a:pt x="3717725" y="4305008"/>
                </a:lnTo>
                <a:lnTo>
                  <a:pt x="3665602" y="4241205"/>
                </a:lnTo>
                <a:cubicBezTo>
                  <a:pt x="3568906" y="4136681"/>
                  <a:pt x="3439699" y="4061285"/>
                  <a:pt x="3293448" y="4029853"/>
                </a:cubicBezTo>
                <a:cubicBezTo>
                  <a:pt x="3310695" y="4117553"/>
                  <a:pt x="3344874" y="4199373"/>
                  <a:pt x="3392629" y="4271827"/>
                </a:cubicBezTo>
                <a:lnTo>
                  <a:pt x="3419311" y="4305008"/>
                </a:lnTo>
                <a:lnTo>
                  <a:pt x="3265201" y="4305008"/>
                </a:lnTo>
                <a:lnTo>
                  <a:pt x="3235080" y="4254710"/>
                </a:lnTo>
                <a:cubicBezTo>
                  <a:pt x="3197877" y="4179889"/>
                  <a:pt x="3172145" y="4098618"/>
                  <a:pt x="3159963" y="4013114"/>
                </a:cubicBezTo>
                <a:cubicBezTo>
                  <a:pt x="3159795" y="4013061"/>
                  <a:pt x="3159627" y="4013056"/>
                  <a:pt x="3159457" y="4013051"/>
                </a:cubicBezTo>
                <a:lnTo>
                  <a:pt x="3158919" y="4006375"/>
                </a:lnTo>
                <a:cubicBezTo>
                  <a:pt x="3153860" y="3976125"/>
                  <a:pt x="3151410" y="3945234"/>
                  <a:pt x="3151452" y="3913899"/>
                </a:cubicBezTo>
                <a:cubicBezTo>
                  <a:pt x="3150140" y="3908271"/>
                  <a:pt x="3150081" y="3902604"/>
                  <a:pt x="3150081" y="3896923"/>
                </a:cubicBezTo>
                <a:close/>
                <a:moveTo>
                  <a:pt x="3150079" y="469318"/>
                </a:moveTo>
                <a:cubicBezTo>
                  <a:pt x="3150079" y="463681"/>
                  <a:pt x="3150138" y="458057"/>
                  <a:pt x="3151450" y="452471"/>
                </a:cubicBezTo>
                <a:cubicBezTo>
                  <a:pt x="3151408" y="421389"/>
                  <a:pt x="3153857" y="390746"/>
                  <a:pt x="3158914" y="360740"/>
                </a:cubicBezTo>
                <a:lnTo>
                  <a:pt x="3159454" y="354103"/>
                </a:lnTo>
                <a:cubicBezTo>
                  <a:pt x="3159623" y="354098"/>
                  <a:pt x="3159792" y="354093"/>
                  <a:pt x="3159960" y="354040"/>
                </a:cubicBezTo>
                <a:cubicBezTo>
                  <a:pt x="3173111" y="262463"/>
                  <a:pt x="3202052" y="175780"/>
                  <a:pt x="3244173" y="96778"/>
                </a:cubicBezTo>
                <a:lnTo>
                  <a:pt x="3306807" y="0"/>
                </a:lnTo>
                <a:lnTo>
                  <a:pt x="3475182" y="0"/>
                </a:lnTo>
                <a:lnTo>
                  <a:pt x="3406954" y="76659"/>
                </a:lnTo>
                <a:cubicBezTo>
                  <a:pt x="3351687" y="153496"/>
                  <a:pt x="3312372" y="241952"/>
                  <a:pt x="3293446" y="337433"/>
                </a:cubicBezTo>
                <a:cubicBezTo>
                  <a:pt x="3476486" y="298404"/>
                  <a:pt x="3632827" y="191052"/>
                  <a:pt x="3732420" y="44350"/>
                </a:cubicBezTo>
                <a:lnTo>
                  <a:pt x="3754649" y="0"/>
                </a:lnTo>
                <a:lnTo>
                  <a:pt x="3903287" y="0"/>
                </a:lnTo>
                <a:lnTo>
                  <a:pt x="3851448" y="95636"/>
                </a:lnTo>
                <a:cubicBezTo>
                  <a:pt x="3727674" y="289169"/>
                  <a:pt x="3521481" y="428211"/>
                  <a:pt x="3280075" y="467856"/>
                </a:cubicBezTo>
                <a:lnTo>
                  <a:pt x="3279959" y="468995"/>
                </a:lnTo>
                <a:cubicBezTo>
                  <a:pt x="3274648" y="469998"/>
                  <a:pt x="3269319" y="470939"/>
                  <a:pt x="3263742" y="470523"/>
                </a:cubicBezTo>
                <a:cubicBezTo>
                  <a:pt x="3232570" y="476033"/>
                  <a:pt x="3200690" y="478991"/>
                  <a:pt x="3168316" y="479514"/>
                </a:cubicBezTo>
                <a:lnTo>
                  <a:pt x="3151197" y="481127"/>
                </a:lnTo>
                <a:lnTo>
                  <a:pt x="3151171" y="480636"/>
                </a:lnTo>
                <a:lnTo>
                  <a:pt x="3150672" y="480669"/>
                </a:lnTo>
                <a:cubicBezTo>
                  <a:pt x="3150106" y="476896"/>
                  <a:pt x="3150079" y="473110"/>
                  <a:pt x="3150079" y="469318"/>
                </a:cubicBezTo>
                <a:close/>
                <a:moveTo>
                  <a:pt x="3150079" y="2166144"/>
                </a:moveTo>
                <a:cubicBezTo>
                  <a:pt x="3150079" y="2160506"/>
                  <a:pt x="3150138" y="2154882"/>
                  <a:pt x="3151450" y="2149296"/>
                </a:cubicBezTo>
                <a:cubicBezTo>
                  <a:pt x="3151408" y="2118214"/>
                  <a:pt x="3153857" y="2087572"/>
                  <a:pt x="3158914" y="2057565"/>
                </a:cubicBezTo>
                <a:lnTo>
                  <a:pt x="3159454" y="2050928"/>
                </a:lnTo>
                <a:cubicBezTo>
                  <a:pt x="3159623" y="2050923"/>
                  <a:pt x="3159792" y="2050918"/>
                  <a:pt x="3159960" y="2050865"/>
                </a:cubicBezTo>
                <a:cubicBezTo>
                  <a:pt x="3210236" y="1700770"/>
                  <a:pt x="3491275" y="1422199"/>
                  <a:pt x="3850126" y="1363267"/>
                </a:cubicBezTo>
                <a:lnTo>
                  <a:pt x="3850243" y="1362128"/>
                </a:lnTo>
                <a:cubicBezTo>
                  <a:pt x="3855551" y="1361126"/>
                  <a:pt x="3860879" y="1360185"/>
                  <a:pt x="3866455" y="1360601"/>
                </a:cubicBezTo>
                <a:cubicBezTo>
                  <a:pt x="3897639" y="1355088"/>
                  <a:pt x="3929531" y="1352130"/>
                  <a:pt x="3961917" y="1351607"/>
                </a:cubicBezTo>
                <a:lnTo>
                  <a:pt x="3979004" y="1349997"/>
                </a:lnTo>
                <a:lnTo>
                  <a:pt x="3979030" y="1350487"/>
                </a:lnTo>
                <a:lnTo>
                  <a:pt x="3979528" y="1350455"/>
                </a:lnTo>
                <a:lnTo>
                  <a:pt x="3980122" y="1361805"/>
                </a:lnTo>
                <a:cubicBezTo>
                  <a:pt x="3980122" y="1367441"/>
                  <a:pt x="3980064" y="1373063"/>
                  <a:pt x="3978752" y="1378647"/>
                </a:cubicBezTo>
                <a:cubicBezTo>
                  <a:pt x="3978794" y="1409736"/>
                  <a:pt x="3976343" y="1440385"/>
                  <a:pt x="3971285" y="1470397"/>
                </a:cubicBezTo>
                <a:lnTo>
                  <a:pt x="3970746" y="1477021"/>
                </a:lnTo>
                <a:cubicBezTo>
                  <a:pt x="3970577" y="1477026"/>
                  <a:pt x="3970408" y="1477030"/>
                  <a:pt x="3970241" y="1477083"/>
                </a:cubicBezTo>
                <a:cubicBezTo>
                  <a:pt x="3919965" y="1827177"/>
                  <a:pt x="3638926" y="2105749"/>
                  <a:pt x="3280075" y="2164681"/>
                </a:cubicBezTo>
                <a:lnTo>
                  <a:pt x="3279959" y="2165820"/>
                </a:lnTo>
                <a:cubicBezTo>
                  <a:pt x="3274648" y="2166823"/>
                  <a:pt x="3269319" y="2167764"/>
                  <a:pt x="3263742" y="2167348"/>
                </a:cubicBezTo>
                <a:cubicBezTo>
                  <a:pt x="3232570" y="2172858"/>
                  <a:pt x="3200690" y="2175816"/>
                  <a:pt x="3168316" y="2176339"/>
                </a:cubicBezTo>
                <a:lnTo>
                  <a:pt x="3151197" y="2177952"/>
                </a:lnTo>
                <a:lnTo>
                  <a:pt x="3151171" y="2177461"/>
                </a:lnTo>
                <a:lnTo>
                  <a:pt x="3150672" y="2177494"/>
                </a:lnTo>
                <a:cubicBezTo>
                  <a:pt x="3150106" y="2173722"/>
                  <a:pt x="3150079" y="2169936"/>
                  <a:pt x="3150079" y="2166144"/>
                </a:cubicBezTo>
                <a:close/>
                <a:moveTo>
                  <a:pt x="3150079" y="3862969"/>
                </a:moveTo>
                <a:cubicBezTo>
                  <a:pt x="3150079" y="3857331"/>
                  <a:pt x="3150138" y="3851707"/>
                  <a:pt x="3151450" y="3846121"/>
                </a:cubicBezTo>
                <a:cubicBezTo>
                  <a:pt x="3151408" y="3815039"/>
                  <a:pt x="3153857" y="3784397"/>
                  <a:pt x="3158914" y="3754390"/>
                </a:cubicBezTo>
                <a:lnTo>
                  <a:pt x="3159454" y="3747753"/>
                </a:lnTo>
                <a:cubicBezTo>
                  <a:pt x="3159623" y="3747748"/>
                  <a:pt x="3159792" y="3747743"/>
                  <a:pt x="3159960" y="3747690"/>
                </a:cubicBezTo>
                <a:cubicBezTo>
                  <a:pt x="3210236" y="3397595"/>
                  <a:pt x="3491275" y="3119024"/>
                  <a:pt x="3850126" y="3060092"/>
                </a:cubicBezTo>
                <a:lnTo>
                  <a:pt x="3850243" y="3058953"/>
                </a:lnTo>
                <a:cubicBezTo>
                  <a:pt x="3855551" y="3057951"/>
                  <a:pt x="3860879" y="3057010"/>
                  <a:pt x="3866455" y="3057426"/>
                </a:cubicBezTo>
                <a:cubicBezTo>
                  <a:pt x="3897639" y="3051913"/>
                  <a:pt x="3929531" y="3048955"/>
                  <a:pt x="3961917" y="3048432"/>
                </a:cubicBezTo>
                <a:lnTo>
                  <a:pt x="3979004" y="3046822"/>
                </a:lnTo>
                <a:lnTo>
                  <a:pt x="3979030" y="3047312"/>
                </a:lnTo>
                <a:lnTo>
                  <a:pt x="3979528" y="3047280"/>
                </a:lnTo>
                <a:lnTo>
                  <a:pt x="3980122" y="3058630"/>
                </a:lnTo>
                <a:cubicBezTo>
                  <a:pt x="3980122" y="3064266"/>
                  <a:pt x="3980064" y="3069889"/>
                  <a:pt x="3978752" y="3075472"/>
                </a:cubicBezTo>
                <a:cubicBezTo>
                  <a:pt x="3978794" y="3106561"/>
                  <a:pt x="3976343" y="3137210"/>
                  <a:pt x="3971285" y="3167222"/>
                </a:cubicBezTo>
                <a:lnTo>
                  <a:pt x="3970746" y="3173846"/>
                </a:lnTo>
                <a:cubicBezTo>
                  <a:pt x="3970577" y="3173851"/>
                  <a:pt x="3970408" y="3173856"/>
                  <a:pt x="3970241" y="3173908"/>
                </a:cubicBezTo>
                <a:cubicBezTo>
                  <a:pt x="3919965" y="3524002"/>
                  <a:pt x="3638926" y="3802574"/>
                  <a:pt x="3280075" y="3861506"/>
                </a:cubicBezTo>
                <a:lnTo>
                  <a:pt x="3279959" y="3862645"/>
                </a:lnTo>
                <a:cubicBezTo>
                  <a:pt x="3274648" y="3863648"/>
                  <a:pt x="3269319" y="3864589"/>
                  <a:pt x="3263742" y="3864173"/>
                </a:cubicBezTo>
                <a:cubicBezTo>
                  <a:pt x="3232570" y="3869683"/>
                  <a:pt x="3200690" y="3872641"/>
                  <a:pt x="3168316" y="3873164"/>
                </a:cubicBezTo>
                <a:lnTo>
                  <a:pt x="3151197" y="3874777"/>
                </a:lnTo>
                <a:lnTo>
                  <a:pt x="3151171" y="3874286"/>
                </a:lnTo>
                <a:lnTo>
                  <a:pt x="3150672" y="3874319"/>
                </a:lnTo>
                <a:cubicBezTo>
                  <a:pt x="3150106" y="3870547"/>
                  <a:pt x="3150079" y="3866761"/>
                  <a:pt x="3150079" y="3862969"/>
                </a:cubicBezTo>
                <a:close/>
                <a:moveTo>
                  <a:pt x="2442890" y="1181049"/>
                </a:moveTo>
                <a:cubicBezTo>
                  <a:pt x="2718080" y="1121906"/>
                  <a:pt x="2932923" y="907109"/>
                  <a:pt x="2986199" y="636203"/>
                </a:cubicBezTo>
                <a:cubicBezTo>
                  <a:pt x="2711009" y="695346"/>
                  <a:pt x="2496165" y="910143"/>
                  <a:pt x="2442890" y="1181049"/>
                </a:cubicBezTo>
                <a:close/>
                <a:moveTo>
                  <a:pt x="2442890" y="1493690"/>
                </a:moveTo>
                <a:cubicBezTo>
                  <a:pt x="2496166" y="1762469"/>
                  <a:pt x="2711009" y="1975579"/>
                  <a:pt x="2986199" y="2034258"/>
                </a:cubicBezTo>
                <a:cubicBezTo>
                  <a:pt x="2932924" y="1765479"/>
                  <a:pt x="2718080" y="1552369"/>
                  <a:pt x="2442890" y="1493690"/>
                </a:cubicBezTo>
                <a:close/>
                <a:moveTo>
                  <a:pt x="2442890" y="2877874"/>
                </a:moveTo>
                <a:cubicBezTo>
                  <a:pt x="2718080" y="2818731"/>
                  <a:pt x="2932923" y="2603934"/>
                  <a:pt x="2986199" y="2333028"/>
                </a:cubicBezTo>
                <a:cubicBezTo>
                  <a:pt x="2711009" y="2392171"/>
                  <a:pt x="2496165" y="2606968"/>
                  <a:pt x="2442890" y="2877874"/>
                </a:cubicBezTo>
                <a:close/>
                <a:moveTo>
                  <a:pt x="2442890" y="3190516"/>
                </a:moveTo>
                <a:cubicBezTo>
                  <a:pt x="2496166" y="3459294"/>
                  <a:pt x="2711009" y="3672404"/>
                  <a:pt x="2986199" y="3731083"/>
                </a:cubicBezTo>
                <a:cubicBezTo>
                  <a:pt x="2932924" y="3462304"/>
                  <a:pt x="2718080" y="3249194"/>
                  <a:pt x="2442890" y="3190516"/>
                </a:cubicBezTo>
                <a:close/>
                <a:moveTo>
                  <a:pt x="2410871" y="4305008"/>
                </a:moveTo>
                <a:lnTo>
                  <a:pt x="2439316" y="4255797"/>
                </a:lnTo>
                <a:cubicBezTo>
                  <a:pt x="2564553" y="4070062"/>
                  <a:pt x="2765510" y="3937139"/>
                  <a:pt x="2999569" y="3898397"/>
                </a:cubicBezTo>
                <a:lnTo>
                  <a:pt x="2999686" y="3897249"/>
                </a:lnTo>
                <a:cubicBezTo>
                  <a:pt x="3004995" y="3896239"/>
                  <a:pt x="3010323" y="3895291"/>
                  <a:pt x="3015899" y="3895710"/>
                </a:cubicBezTo>
                <a:cubicBezTo>
                  <a:pt x="3047082" y="3890153"/>
                  <a:pt x="3078975" y="3887172"/>
                  <a:pt x="3111360" y="3886645"/>
                </a:cubicBezTo>
                <a:lnTo>
                  <a:pt x="3128448" y="3885022"/>
                </a:lnTo>
                <a:lnTo>
                  <a:pt x="3128474" y="3885516"/>
                </a:lnTo>
                <a:lnTo>
                  <a:pt x="3128972" y="3885483"/>
                </a:lnTo>
                <a:lnTo>
                  <a:pt x="3129566" y="3896923"/>
                </a:lnTo>
                <a:cubicBezTo>
                  <a:pt x="3129566" y="3902604"/>
                  <a:pt x="3129507" y="3908271"/>
                  <a:pt x="3128195" y="3913899"/>
                </a:cubicBezTo>
                <a:cubicBezTo>
                  <a:pt x="3128237" y="3945234"/>
                  <a:pt x="3125787" y="3976125"/>
                  <a:pt x="3120728" y="4006375"/>
                </a:cubicBezTo>
                <a:lnTo>
                  <a:pt x="3120190" y="4013051"/>
                </a:lnTo>
                <a:cubicBezTo>
                  <a:pt x="3120020" y="4013056"/>
                  <a:pt x="3119852" y="4013061"/>
                  <a:pt x="3119684" y="4013114"/>
                </a:cubicBezTo>
                <a:cubicBezTo>
                  <a:pt x="3107502" y="4098618"/>
                  <a:pt x="3081770" y="4179889"/>
                  <a:pt x="3044567" y="4254710"/>
                </a:cubicBezTo>
                <a:lnTo>
                  <a:pt x="3014445" y="4305008"/>
                </a:lnTo>
                <a:lnTo>
                  <a:pt x="2860336" y="4305008"/>
                </a:lnTo>
                <a:lnTo>
                  <a:pt x="2887018" y="4271827"/>
                </a:lnTo>
                <a:cubicBezTo>
                  <a:pt x="2934773" y="4199373"/>
                  <a:pt x="2968952" y="4117553"/>
                  <a:pt x="2986199" y="4029853"/>
                </a:cubicBezTo>
                <a:cubicBezTo>
                  <a:pt x="2839947" y="4061285"/>
                  <a:pt x="2710740" y="4136681"/>
                  <a:pt x="2614045" y="4241205"/>
                </a:cubicBezTo>
                <a:lnTo>
                  <a:pt x="2561922" y="4305008"/>
                </a:lnTo>
                <a:close/>
                <a:moveTo>
                  <a:pt x="2376360" y="0"/>
                </a:moveTo>
                <a:lnTo>
                  <a:pt x="2524998" y="0"/>
                </a:lnTo>
                <a:lnTo>
                  <a:pt x="2547226" y="44350"/>
                </a:lnTo>
                <a:cubicBezTo>
                  <a:pt x="2646819" y="191052"/>
                  <a:pt x="2803160" y="298404"/>
                  <a:pt x="2986199" y="337433"/>
                </a:cubicBezTo>
                <a:cubicBezTo>
                  <a:pt x="2967274" y="241952"/>
                  <a:pt x="2927959" y="153496"/>
                  <a:pt x="2872691" y="76659"/>
                </a:cubicBezTo>
                <a:lnTo>
                  <a:pt x="2804464" y="0"/>
                </a:lnTo>
                <a:lnTo>
                  <a:pt x="2972839" y="0"/>
                </a:lnTo>
                <a:lnTo>
                  <a:pt x="3035473" y="96778"/>
                </a:lnTo>
                <a:cubicBezTo>
                  <a:pt x="3077594" y="175780"/>
                  <a:pt x="3106535" y="262463"/>
                  <a:pt x="3119686" y="354040"/>
                </a:cubicBezTo>
                <a:cubicBezTo>
                  <a:pt x="3119853" y="354093"/>
                  <a:pt x="3120023" y="354098"/>
                  <a:pt x="3120191" y="354103"/>
                </a:cubicBezTo>
                <a:lnTo>
                  <a:pt x="3120732" y="360740"/>
                </a:lnTo>
                <a:cubicBezTo>
                  <a:pt x="3125788" y="390746"/>
                  <a:pt x="3128238" y="421389"/>
                  <a:pt x="3128196" y="452471"/>
                </a:cubicBezTo>
                <a:cubicBezTo>
                  <a:pt x="3129508" y="458057"/>
                  <a:pt x="3129566" y="463681"/>
                  <a:pt x="3129566" y="469318"/>
                </a:cubicBezTo>
                <a:cubicBezTo>
                  <a:pt x="3129566" y="473110"/>
                  <a:pt x="3129539" y="476896"/>
                  <a:pt x="3128973" y="480669"/>
                </a:cubicBezTo>
                <a:lnTo>
                  <a:pt x="3128474" y="480636"/>
                </a:lnTo>
                <a:lnTo>
                  <a:pt x="3128448" y="481127"/>
                </a:lnTo>
                <a:lnTo>
                  <a:pt x="3111330" y="479514"/>
                </a:lnTo>
                <a:cubicBezTo>
                  <a:pt x="3078956" y="478991"/>
                  <a:pt x="3047075" y="476033"/>
                  <a:pt x="3015903" y="470523"/>
                </a:cubicBezTo>
                <a:cubicBezTo>
                  <a:pt x="3010326" y="470939"/>
                  <a:pt x="3004997" y="469998"/>
                  <a:pt x="2999687" y="468995"/>
                </a:cubicBezTo>
                <a:lnTo>
                  <a:pt x="2999571" y="467856"/>
                </a:lnTo>
                <a:cubicBezTo>
                  <a:pt x="2758165" y="428211"/>
                  <a:pt x="2551973" y="289169"/>
                  <a:pt x="2428199" y="95636"/>
                </a:cubicBezTo>
                <a:close/>
                <a:moveTo>
                  <a:pt x="2299523" y="1313979"/>
                </a:moveTo>
                <a:cubicBezTo>
                  <a:pt x="2299523" y="1308297"/>
                  <a:pt x="2299582" y="1302628"/>
                  <a:pt x="2300894" y="1296998"/>
                </a:cubicBezTo>
                <a:cubicBezTo>
                  <a:pt x="2300852" y="1265670"/>
                  <a:pt x="2303301" y="1234785"/>
                  <a:pt x="2308358" y="1204541"/>
                </a:cubicBezTo>
                <a:lnTo>
                  <a:pt x="2308898" y="1197851"/>
                </a:lnTo>
                <a:cubicBezTo>
                  <a:pt x="2309067" y="1197846"/>
                  <a:pt x="2309236" y="1197841"/>
                  <a:pt x="2309404" y="1197788"/>
                </a:cubicBezTo>
                <a:cubicBezTo>
                  <a:pt x="2359680" y="844922"/>
                  <a:pt x="2640719" y="564145"/>
                  <a:pt x="2999570" y="504747"/>
                </a:cubicBezTo>
                <a:lnTo>
                  <a:pt x="2999687" y="503599"/>
                </a:lnTo>
                <a:cubicBezTo>
                  <a:pt x="3004995" y="502589"/>
                  <a:pt x="3010323" y="501641"/>
                  <a:pt x="3015899" y="502060"/>
                </a:cubicBezTo>
                <a:cubicBezTo>
                  <a:pt x="3047083" y="496503"/>
                  <a:pt x="3078975" y="493522"/>
                  <a:pt x="3111361" y="492995"/>
                </a:cubicBezTo>
                <a:lnTo>
                  <a:pt x="3128448" y="491372"/>
                </a:lnTo>
                <a:lnTo>
                  <a:pt x="3128474" y="491866"/>
                </a:lnTo>
                <a:lnTo>
                  <a:pt x="3128972" y="491833"/>
                </a:lnTo>
                <a:lnTo>
                  <a:pt x="3129566" y="503273"/>
                </a:lnTo>
                <a:cubicBezTo>
                  <a:pt x="3129566" y="508954"/>
                  <a:pt x="3129508" y="514621"/>
                  <a:pt x="3128196" y="520249"/>
                </a:cubicBezTo>
                <a:cubicBezTo>
                  <a:pt x="3128238" y="551584"/>
                  <a:pt x="3125787" y="582475"/>
                  <a:pt x="3120729" y="612725"/>
                </a:cubicBezTo>
                <a:lnTo>
                  <a:pt x="3120190" y="619401"/>
                </a:lnTo>
                <a:cubicBezTo>
                  <a:pt x="3120021" y="619406"/>
                  <a:pt x="3119852" y="619411"/>
                  <a:pt x="3119685" y="619464"/>
                </a:cubicBezTo>
                <a:cubicBezTo>
                  <a:pt x="3069409" y="972329"/>
                  <a:pt x="2788370" y="1253106"/>
                  <a:pt x="2429519" y="1312505"/>
                </a:cubicBezTo>
                <a:lnTo>
                  <a:pt x="2429403" y="1313653"/>
                </a:lnTo>
                <a:cubicBezTo>
                  <a:pt x="2424092" y="1314664"/>
                  <a:pt x="2418763" y="1315612"/>
                  <a:pt x="2413186" y="1315193"/>
                </a:cubicBezTo>
                <a:cubicBezTo>
                  <a:pt x="2382014" y="1320747"/>
                  <a:pt x="2350134" y="1323728"/>
                  <a:pt x="2317760" y="1324255"/>
                </a:cubicBezTo>
                <a:lnTo>
                  <a:pt x="2300641" y="1325881"/>
                </a:lnTo>
                <a:lnTo>
                  <a:pt x="2300615" y="1325386"/>
                </a:lnTo>
                <a:lnTo>
                  <a:pt x="2300116" y="1325419"/>
                </a:lnTo>
                <a:cubicBezTo>
                  <a:pt x="2299550" y="1321617"/>
                  <a:pt x="2299523" y="1317801"/>
                  <a:pt x="2299523" y="1313979"/>
                </a:cubicBezTo>
                <a:close/>
                <a:moveTo>
                  <a:pt x="2299523" y="1361805"/>
                </a:moveTo>
                <a:lnTo>
                  <a:pt x="2300117" y="1350455"/>
                </a:lnTo>
                <a:lnTo>
                  <a:pt x="2300615" y="1350487"/>
                </a:lnTo>
                <a:lnTo>
                  <a:pt x="2300641" y="1349997"/>
                </a:lnTo>
                <a:lnTo>
                  <a:pt x="2317729" y="1351607"/>
                </a:lnTo>
                <a:cubicBezTo>
                  <a:pt x="2350114" y="1352130"/>
                  <a:pt x="2382007" y="1355088"/>
                  <a:pt x="2413190" y="1360601"/>
                </a:cubicBezTo>
                <a:cubicBezTo>
                  <a:pt x="2418766" y="1360185"/>
                  <a:pt x="2424094" y="1361126"/>
                  <a:pt x="2429403" y="1362128"/>
                </a:cubicBezTo>
                <a:lnTo>
                  <a:pt x="2429520" y="1363267"/>
                </a:lnTo>
                <a:cubicBezTo>
                  <a:pt x="2788370" y="1422199"/>
                  <a:pt x="3069409" y="1700770"/>
                  <a:pt x="3119686" y="2050865"/>
                </a:cubicBezTo>
                <a:cubicBezTo>
                  <a:pt x="3119853" y="2050918"/>
                  <a:pt x="3120023" y="2050923"/>
                  <a:pt x="3120191" y="2050928"/>
                </a:cubicBezTo>
                <a:lnTo>
                  <a:pt x="3120732" y="2057565"/>
                </a:lnTo>
                <a:cubicBezTo>
                  <a:pt x="3125788" y="2087572"/>
                  <a:pt x="3128238" y="2118214"/>
                  <a:pt x="3128196" y="2149296"/>
                </a:cubicBezTo>
                <a:cubicBezTo>
                  <a:pt x="3129508" y="2154882"/>
                  <a:pt x="3129566" y="2160506"/>
                  <a:pt x="3129566" y="2166144"/>
                </a:cubicBezTo>
                <a:cubicBezTo>
                  <a:pt x="3129566" y="2169936"/>
                  <a:pt x="3129539" y="2173722"/>
                  <a:pt x="3128973" y="2177494"/>
                </a:cubicBezTo>
                <a:lnTo>
                  <a:pt x="3128474" y="2177461"/>
                </a:lnTo>
                <a:lnTo>
                  <a:pt x="3128448" y="2177952"/>
                </a:lnTo>
                <a:lnTo>
                  <a:pt x="3111330" y="2176339"/>
                </a:lnTo>
                <a:cubicBezTo>
                  <a:pt x="3078956" y="2175816"/>
                  <a:pt x="3047075" y="2172858"/>
                  <a:pt x="3015903" y="2167348"/>
                </a:cubicBezTo>
                <a:cubicBezTo>
                  <a:pt x="3010326" y="2167764"/>
                  <a:pt x="3004997" y="2166823"/>
                  <a:pt x="2999687" y="2165820"/>
                </a:cubicBezTo>
                <a:lnTo>
                  <a:pt x="2999571" y="2164681"/>
                </a:lnTo>
                <a:cubicBezTo>
                  <a:pt x="2640719" y="2105749"/>
                  <a:pt x="2359680" y="1827177"/>
                  <a:pt x="2309405" y="1477083"/>
                </a:cubicBezTo>
                <a:cubicBezTo>
                  <a:pt x="2309237" y="1477030"/>
                  <a:pt x="2309069" y="1477026"/>
                  <a:pt x="2308899" y="1477021"/>
                </a:cubicBezTo>
                <a:lnTo>
                  <a:pt x="2308361" y="1470397"/>
                </a:lnTo>
                <a:cubicBezTo>
                  <a:pt x="2303302" y="1440385"/>
                  <a:pt x="2300852" y="1409736"/>
                  <a:pt x="2300894" y="1378647"/>
                </a:cubicBezTo>
                <a:cubicBezTo>
                  <a:pt x="2299582" y="1373063"/>
                  <a:pt x="2299523" y="1367441"/>
                  <a:pt x="2299523" y="1361805"/>
                </a:cubicBezTo>
                <a:close/>
                <a:moveTo>
                  <a:pt x="2299523" y="3010804"/>
                </a:moveTo>
                <a:cubicBezTo>
                  <a:pt x="2299523" y="3005122"/>
                  <a:pt x="2299582" y="2999453"/>
                  <a:pt x="2300894" y="2993823"/>
                </a:cubicBezTo>
                <a:cubicBezTo>
                  <a:pt x="2300852" y="2962495"/>
                  <a:pt x="2303301" y="2931610"/>
                  <a:pt x="2308358" y="2901366"/>
                </a:cubicBezTo>
                <a:lnTo>
                  <a:pt x="2308898" y="2894676"/>
                </a:lnTo>
                <a:cubicBezTo>
                  <a:pt x="2309067" y="2894671"/>
                  <a:pt x="2309236" y="2894666"/>
                  <a:pt x="2309404" y="2894613"/>
                </a:cubicBezTo>
                <a:cubicBezTo>
                  <a:pt x="2359680" y="2541747"/>
                  <a:pt x="2640719" y="2260970"/>
                  <a:pt x="2999570" y="2201572"/>
                </a:cubicBezTo>
                <a:lnTo>
                  <a:pt x="2999687" y="2200424"/>
                </a:lnTo>
                <a:cubicBezTo>
                  <a:pt x="3004995" y="2199414"/>
                  <a:pt x="3010323" y="2198466"/>
                  <a:pt x="3015899" y="2198885"/>
                </a:cubicBezTo>
                <a:cubicBezTo>
                  <a:pt x="3047083" y="2193328"/>
                  <a:pt x="3078975" y="2190347"/>
                  <a:pt x="3111361" y="2189820"/>
                </a:cubicBezTo>
                <a:lnTo>
                  <a:pt x="3128448" y="2188197"/>
                </a:lnTo>
                <a:lnTo>
                  <a:pt x="3128474" y="2188691"/>
                </a:lnTo>
                <a:lnTo>
                  <a:pt x="3128972" y="2188658"/>
                </a:lnTo>
                <a:lnTo>
                  <a:pt x="3129566" y="2200098"/>
                </a:lnTo>
                <a:cubicBezTo>
                  <a:pt x="3129566" y="2205779"/>
                  <a:pt x="3129508" y="2211446"/>
                  <a:pt x="3128196" y="2217074"/>
                </a:cubicBezTo>
                <a:cubicBezTo>
                  <a:pt x="3128238" y="2248409"/>
                  <a:pt x="3125787" y="2279300"/>
                  <a:pt x="3120729" y="2309550"/>
                </a:cubicBezTo>
                <a:lnTo>
                  <a:pt x="3120190" y="2316226"/>
                </a:lnTo>
                <a:cubicBezTo>
                  <a:pt x="3120021" y="2316231"/>
                  <a:pt x="3119852" y="2316236"/>
                  <a:pt x="3119685" y="2316289"/>
                </a:cubicBezTo>
                <a:cubicBezTo>
                  <a:pt x="3069409" y="2669154"/>
                  <a:pt x="2788370" y="2949931"/>
                  <a:pt x="2429519" y="3009330"/>
                </a:cubicBezTo>
                <a:lnTo>
                  <a:pt x="2429403" y="3010478"/>
                </a:lnTo>
                <a:cubicBezTo>
                  <a:pt x="2424092" y="3011489"/>
                  <a:pt x="2418763" y="3012437"/>
                  <a:pt x="2413186" y="3012018"/>
                </a:cubicBezTo>
                <a:cubicBezTo>
                  <a:pt x="2382014" y="3017572"/>
                  <a:pt x="2350134" y="3020553"/>
                  <a:pt x="2317760" y="3021080"/>
                </a:cubicBezTo>
                <a:lnTo>
                  <a:pt x="2300641" y="3022706"/>
                </a:lnTo>
                <a:lnTo>
                  <a:pt x="2300615" y="3022211"/>
                </a:lnTo>
                <a:lnTo>
                  <a:pt x="2300116" y="3022244"/>
                </a:lnTo>
                <a:cubicBezTo>
                  <a:pt x="2299550" y="3018442"/>
                  <a:pt x="2299523" y="3014626"/>
                  <a:pt x="2299523" y="3010804"/>
                </a:cubicBezTo>
                <a:close/>
                <a:moveTo>
                  <a:pt x="2299523" y="3058630"/>
                </a:moveTo>
                <a:lnTo>
                  <a:pt x="2300117" y="3047280"/>
                </a:lnTo>
                <a:lnTo>
                  <a:pt x="2300615" y="3047312"/>
                </a:lnTo>
                <a:lnTo>
                  <a:pt x="2300641" y="3046822"/>
                </a:lnTo>
                <a:lnTo>
                  <a:pt x="2317729" y="3048432"/>
                </a:lnTo>
                <a:cubicBezTo>
                  <a:pt x="2350114" y="3048955"/>
                  <a:pt x="2382007" y="3051913"/>
                  <a:pt x="2413190" y="3057426"/>
                </a:cubicBezTo>
                <a:cubicBezTo>
                  <a:pt x="2418766" y="3057010"/>
                  <a:pt x="2424094" y="3057951"/>
                  <a:pt x="2429403" y="3058953"/>
                </a:cubicBezTo>
                <a:lnTo>
                  <a:pt x="2429520" y="3060092"/>
                </a:lnTo>
                <a:cubicBezTo>
                  <a:pt x="2788370" y="3119024"/>
                  <a:pt x="3069409" y="3397595"/>
                  <a:pt x="3119686" y="3747690"/>
                </a:cubicBezTo>
                <a:cubicBezTo>
                  <a:pt x="3119853" y="3747743"/>
                  <a:pt x="3120023" y="3747748"/>
                  <a:pt x="3120191" y="3747753"/>
                </a:cubicBezTo>
                <a:lnTo>
                  <a:pt x="3120732" y="3754390"/>
                </a:lnTo>
                <a:cubicBezTo>
                  <a:pt x="3125788" y="3784397"/>
                  <a:pt x="3128238" y="3815039"/>
                  <a:pt x="3128196" y="3846121"/>
                </a:cubicBezTo>
                <a:cubicBezTo>
                  <a:pt x="3129508" y="3851707"/>
                  <a:pt x="3129566" y="3857331"/>
                  <a:pt x="3129566" y="3862969"/>
                </a:cubicBezTo>
                <a:cubicBezTo>
                  <a:pt x="3129566" y="3866761"/>
                  <a:pt x="3129539" y="3870547"/>
                  <a:pt x="3128973" y="3874319"/>
                </a:cubicBezTo>
                <a:lnTo>
                  <a:pt x="3128474" y="3874286"/>
                </a:lnTo>
                <a:lnTo>
                  <a:pt x="3128448" y="3874777"/>
                </a:lnTo>
                <a:lnTo>
                  <a:pt x="3111330" y="3873164"/>
                </a:lnTo>
                <a:cubicBezTo>
                  <a:pt x="3078956" y="3872641"/>
                  <a:pt x="3047075" y="3869683"/>
                  <a:pt x="3015903" y="3864173"/>
                </a:cubicBezTo>
                <a:cubicBezTo>
                  <a:pt x="3010326" y="3864589"/>
                  <a:pt x="3004997" y="3863648"/>
                  <a:pt x="2999687" y="3862645"/>
                </a:cubicBezTo>
                <a:lnTo>
                  <a:pt x="2999571" y="3861506"/>
                </a:lnTo>
                <a:cubicBezTo>
                  <a:pt x="2640719" y="3802574"/>
                  <a:pt x="2359680" y="3524002"/>
                  <a:pt x="2309405" y="3173908"/>
                </a:cubicBezTo>
                <a:cubicBezTo>
                  <a:pt x="2309237" y="3173856"/>
                  <a:pt x="2309069" y="3173851"/>
                  <a:pt x="2308899" y="3173846"/>
                </a:cubicBezTo>
                <a:lnTo>
                  <a:pt x="2308361" y="3167222"/>
                </a:lnTo>
                <a:cubicBezTo>
                  <a:pt x="2303302" y="3137210"/>
                  <a:pt x="2300852" y="3106561"/>
                  <a:pt x="2300894" y="3075472"/>
                </a:cubicBezTo>
                <a:cubicBezTo>
                  <a:pt x="2299582" y="3069889"/>
                  <a:pt x="2299523" y="3064266"/>
                  <a:pt x="2299523" y="3058630"/>
                </a:cubicBezTo>
                <a:close/>
                <a:moveTo>
                  <a:pt x="1601297" y="636203"/>
                </a:moveTo>
                <a:cubicBezTo>
                  <a:pt x="1654573" y="907109"/>
                  <a:pt x="1869416" y="1121906"/>
                  <a:pt x="2144606" y="1181049"/>
                </a:cubicBezTo>
                <a:cubicBezTo>
                  <a:pt x="2091331" y="910143"/>
                  <a:pt x="1876487" y="695346"/>
                  <a:pt x="1601297" y="636203"/>
                </a:cubicBezTo>
                <a:close/>
                <a:moveTo>
                  <a:pt x="1601297" y="2333028"/>
                </a:moveTo>
                <a:cubicBezTo>
                  <a:pt x="1654573" y="2603934"/>
                  <a:pt x="1869416" y="2818731"/>
                  <a:pt x="2144606" y="2877874"/>
                </a:cubicBezTo>
                <a:cubicBezTo>
                  <a:pt x="2091331" y="2606968"/>
                  <a:pt x="1876487" y="2392171"/>
                  <a:pt x="1601297" y="2333028"/>
                </a:cubicBezTo>
                <a:close/>
                <a:moveTo>
                  <a:pt x="1601295" y="2034258"/>
                </a:moveTo>
                <a:cubicBezTo>
                  <a:pt x="1876485" y="1975579"/>
                  <a:pt x="2091328" y="1762469"/>
                  <a:pt x="2144604" y="1493690"/>
                </a:cubicBezTo>
                <a:cubicBezTo>
                  <a:pt x="1869414" y="1552369"/>
                  <a:pt x="1654570" y="1765479"/>
                  <a:pt x="1601295" y="2034258"/>
                </a:cubicBezTo>
                <a:close/>
                <a:moveTo>
                  <a:pt x="1601295" y="3731083"/>
                </a:moveTo>
                <a:cubicBezTo>
                  <a:pt x="1876485" y="3672404"/>
                  <a:pt x="2091328" y="3459294"/>
                  <a:pt x="2144604" y="3190516"/>
                </a:cubicBezTo>
                <a:cubicBezTo>
                  <a:pt x="1869414" y="3249194"/>
                  <a:pt x="1654570" y="3462304"/>
                  <a:pt x="1601295" y="3731083"/>
                </a:cubicBezTo>
                <a:close/>
                <a:moveTo>
                  <a:pt x="1457930" y="503273"/>
                </a:moveTo>
                <a:lnTo>
                  <a:pt x="1458524" y="491833"/>
                </a:lnTo>
                <a:lnTo>
                  <a:pt x="1459022" y="491866"/>
                </a:lnTo>
                <a:lnTo>
                  <a:pt x="1459048" y="491372"/>
                </a:lnTo>
                <a:lnTo>
                  <a:pt x="1476135" y="492995"/>
                </a:lnTo>
                <a:cubicBezTo>
                  <a:pt x="1508521" y="493522"/>
                  <a:pt x="1540413" y="496503"/>
                  <a:pt x="1571597" y="502060"/>
                </a:cubicBezTo>
                <a:cubicBezTo>
                  <a:pt x="1577173" y="501641"/>
                  <a:pt x="1582501" y="502589"/>
                  <a:pt x="1587809" y="503599"/>
                </a:cubicBezTo>
                <a:lnTo>
                  <a:pt x="1587926" y="504747"/>
                </a:lnTo>
                <a:cubicBezTo>
                  <a:pt x="1946777" y="564145"/>
                  <a:pt x="2227816" y="844922"/>
                  <a:pt x="2278092" y="1197788"/>
                </a:cubicBezTo>
                <a:cubicBezTo>
                  <a:pt x="2278260" y="1197841"/>
                  <a:pt x="2278429" y="1197846"/>
                  <a:pt x="2278598" y="1197851"/>
                </a:cubicBezTo>
                <a:lnTo>
                  <a:pt x="2279138" y="1204541"/>
                </a:lnTo>
                <a:cubicBezTo>
                  <a:pt x="2284195" y="1234785"/>
                  <a:pt x="2286644" y="1265670"/>
                  <a:pt x="2286602" y="1296998"/>
                </a:cubicBezTo>
                <a:cubicBezTo>
                  <a:pt x="2287914" y="1302628"/>
                  <a:pt x="2287973" y="1308297"/>
                  <a:pt x="2287973" y="1313979"/>
                </a:cubicBezTo>
                <a:cubicBezTo>
                  <a:pt x="2287973" y="1317801"/>
                  <a:pt x="2287946" y="1321617"/>
                  <a:pt x="2287380" y="1325419"/>
                </a:cubicBezTo>
                <a:lnTo>
                  <a:pt x="2286881" y="1325386"/>
                </a:lnTo>
                <a:lnTo>
                  <a:pt x="2286855" y="1325881"/>
                </a:lnTo>
                <a:lnTo>
                  <a:pt x="2269736" y="1324255"/>
                </a:lnTo>
                <a:cubicBezTo>
                  <a:pt x="2237362" y="1323728"/>
                  <a:pt x="2205482" y="1320747"/>
                  <a:pt x="2174310" y="1315193"/>
                </a:cubicBezTo>
                <a:cubicBezTo>
                  <a:pt x="2168733" y="1315612"/>
                  <a:pt x="2163404" y="1314664"/>
                  <a:pt x="2158093" y="1313653"/>
                </a:cubicBezTo>
                <a:lnTo>
                  <a:pt x="2157977" y="1312505"/>
                </a:lnTo>
                <a:cubicBezTo>
                  <a:pt x="1799126" y="1253106"/>
                  <a:pt x="1518087" y="972329"/>
                  <a:pt x="1467811" y="619464"/>
                </a:cubicBezTo>
                <a:cubicBezTo>
                  <a:pt x="1467644" y="619411"/>
                  <a:pt x="1467475" y="619406"/>
                  <a:pt x="1467306" y="619401"/>
                </a:cubicBezTo>
                <a:lnTo>
                  <a:pt x="1466767" y="612725"/>
                </a:lnTo>
                <a:cubicBezTo>
                  <a:pt x="1461709" y="582475"/>
                  <a:pt x="1459258" y="551584"/>
                  <a:pt x="1459300" y="520249"/>
                </a:cubicBezTo>
                <a:cubicBezTo>
                  <a:pt x="1457988" y="514621"/>
                  <a:pt x="1457930" y="508954"/>
                  <a:pt x="1457930" y="503273"/>
                </a:cubicBezTo>
                <a:close/>
                <a:moveTo>
                  <a:pt x="1457930" y="2200098"/>
                </a:moveTo>
                <a:lnTo>
                  <a:pt x="1458524" y="2188658"/>
                </a:lnTo>
                <a:lnTo>
                  <a:pt x="1459022" y="2188691"/>
                </a:lnTo>
                <a:lnTo>
                  <a:pt x="1459048" y="2188197"/>
                </a:lnTo>
                <a:lnTo>
                  <a:pt x="1476135" y="2189820"/>
                </a:lnTo>
                <a:cubicBezTo>
                  <a:pt x="1508521" y="2190347"/>
                  <a:pt x="1540413" y="2193328"/>
                  <a:pt x="1571597" y="2198885"/>
                </a:cubicBezTo>
                <a:cubicBezTo>
                  <a:pt x="1577173" y="2198466"/>
                  <a:pt x="1582501" y="2199414"/>
                  <a:pt x="1587809" y="2200424"/>
                </a:cubicBezTo>
                <a:lnTo>
                  <a:pt x="1587926" y="2201572"/>
                </a:lnTo>
                <a:cubicBezTo>
                  <a:pt x="1946777" y="2260970"/>
                  <a:pt x="2227816" y="2541747"/>
                  <a:pt x="2278092" y="2894613"/>
                </a:cubicBezTo>
                <a:cubicBezTo>
                  <a:pt x="2278260" y="2894666"/>
                  <a:pt x="2278429" y="2894671"/>
                  <a:pt x="2278598" y="2894676"/>
                </a:cubicBezTo>
                <a:lnTo>
                  <a:pt x="2279138" y="2901366"/>
                </a:lnTo>
                <a:cubicBezTo>
                  <a:pt x="2284195" y="2931610"/>
                  <a:pt x="2286644" y="2962495"/>
                  <a:pt x="2286602" y="2993823"/>
                </a:cubicBezTo>
                <a:cubicBezTo>
                  <a:pt x="2287914" y="2999453"/>
                  <a:pt x="2287973" y="3005122"/>
                  <a:pt x="2287973" y="3010804"/>
                </a:cubicBezTo>
                <a:cubicBezTo>
                  <a:pt x="2287973" y="3014626"/>
                  <a:pt x="2287946" y="3018442"/>
                  <a:pt x="2287380" y="3022244"/>
                </a:cubicBezTo>
                <a:lnTo>
                  <a:pt x="2286881" y="3022211"/>
                </a:lnTo>
                <a:lnTo>
                  <a:pt x="2286855" y="3022706"/>
                </a:lnTo>
                <a:lnTo>
                  <a:pt x="2269736" y="3021080"/>
                </a:lnTo>
                <a:cubicBezTo>
                  <a:pt x="2237362" y="3020553"/>
                  <a:pt x="2205482" y="3017572"/>
                  <a:pt x="2174310" y="3012018"/>
                </a:cubicBezTo>
                <a:cubicBezTo>
                  <a:pt x="2168733" y="3012437"/>
                  <a:pt x="2163404" y="3011489"/>
                  <a:pt x="2158093" y="3010478"/>
                </a:cubicBezTo>
                <a:lnTo>
                  <a:pt x="2157977" y="3009330"/>
                </a:lnTo>
                <a:cubicBezTo>
                  <a:pt x="1799126" y="2949931"/>
                  <a:pt x="1518087" y="2669154"/>
                  <a:pt x="1467811" y="2316289"/>
                </a:cubicBezTo>
                <a:cubicBezTo>
                  <a:pt x="1467644" y="2316236"/>
                  <a:pt x="1467475" y="2316231"/>
                  <a:pt x="1467306" y="2316226"/>
                </a:cubicBezTo>
                <a:lnTo>
                  <a:pt x="1466767" y="2309550"/>
                </a:lnTo>
                <a:cubicBezTo>
                  <a:pt x="1461709" y="2279300"/>
                  <a:pt x="1459258" y="2248409"/>
                  <a:pt x="1459300" y="2217074"/>
                </a:cubicBezTo>
                <a:cubicBezTo>
                  <a:pt x="1457988" y="2211446"/>
                  <a:pt x="1457930" y="2205779"/>
                  <a:pt x="1457930" y="2200098"/>
                </a:cubicBezTo>
                <a:close/>
                <a:moveTo>
                  <a:pt x="1457930" y="3896923"/>
                </a:moveTo>
                <a:lnTo>
                  <a:pt x="1458524" y="3885483"/>
                </a:lnTo>
                <a:lnTo>
                  <a:pt x="1459022" y="3885516"/>
                </a:lnTo>
                <a:lnTo>
                  <a:pt x="1459048" y="3885022"/>
                </a:lnTo>
                <a:lnTo>
                  <a:pt x="1476135" y="3886645"/>
                </a:lnTo>
                <a:cubicBezTo>
                  <a:pt x="1508521" y="3887172"/>
                  <a:pt x="1540413" y="3890153"/>
                  <a:pt x="1571597" y="3895710"/>
                </a:cubicBezTo>
                <a:cubicBezTo>
                  <a:pt x="1577173" y="3895291"/>
                  <a:pt x="1582501" y="3896239"/>
                  <a:pt x="1587809" y="3897249"/>
                </a:cubicBezTo>
                <a:lnTo>
                  <a:pt x="1587926" y="3898397"/>
                </a:lnTo>
                <a:cubicBezTo>
                  <a:pt x="1821986" y="3937139"/>
                  <a:pt x="2022942" y="4070062"/>
                  <a:pt x="2148179" y="4255797"/>
                </a:cubicBezTo>
                <a:lnTo>
                  <a:pt x="2176624" y="4305008"/>
                </a:lnTo>
                <a:lnTo>
                  <a:pt x="2025574" y="4305008"/>
                </a:lnTo>
                <a:lnTo>
                  <a:pt x="1973451" y="4241205"/>
                </a:lnTo>
                <a:cubicBezTo>
                  <a:pt x="1876755" y="4136681"/>
                  <a:pt x="1747549" y="4061285"/>
                  <a:pt x="1601297" y="4029853"/>
                </a:cubicBezTo>
                <a:cubicBezTo>
                  <a:pt x="1618544" y="4117553"/>
                  <a:pt x="1652724" y="4199373"/>
                  <a:pt x="1700478" y="4271827"/>
                </a:cubicBezTo>
                <a:lnTo>
                  <a:pt x="1727160" y="4305008"/>
                </a:lnTo>
                <a:lnTo>
                  <a:pt x="1573050" y="4305008"/>
                </a:lnTo>
                <a:lnTo>
                  <a:pt x="1542929" y="4254710"/>
                </a:lnTo>
                <a:cubicBezTo>
                  <a:pt x="1505726" y="4179889"/>
                  <a:pt x="1479994" y="4098618"/>
                  <a:pt x="1467811" y="4013114"/>
                </a:cubicBezTo>
                <a:cubicBezTo>
                  <a:pt x="1467644" y="4013061"/>
                  <a:pt x="1467475" y="4013056"/>
                  <a:pt x="1467306" y="4013051"/>
                </a:cubicBezTo>
                <a:lnTo>
                  <a:pt x="1466767" y="4006375"/>
                </a:lnTo>
                <a:cubicBezTo>
                  <a:pt x="1461709" y="3976125"/>
                  <a:pt x="1459258" y="3945234"/>
                  <a:pt x="1459300" y="3913899"/>
                </a:cubicBezTo>
                <a:cubicBezTo>
                  <a:pt x="1457988" y="3908271"/>
                  <a:pt x="1457930" y="3902604"/>
                  <a:pt x="1457930" y="3896923"/>
                </a:cubicBezTo>
                <a:close/>
                <a:moveTo>
                  <a:pt x="1457928" y="469318"/>
                </a:moveTo>
                <a:cubicBezTo>
                  <a:pt x="1457928" y="463681"/>
                  <a:pt x="1457986" y="458057"/>
                  <a:pt x="1459298" y="452471"/>
                </a:cubicBezTo>
                <a:cubicBezTo>
                  <a:pt x="1459256" y="421389"/>
                  <a:pt x="1461706" y="390746"/>
                  <a:pt x="1466762" y="360740"/>
                </a:cubicBezTo>
                <a:lnTo>
                  <a:pt x="1467303" y="354103"/>
                </a:lnTo>
                <a:cubicBezTo>
                  <a:pt x="1467471" y="354098"/>
                  <a:pt x="1467641" y="354093"/>
                  <a:pt x="1467808" y="354040"/>
                </a:cubicBezTo>
                <a:cubicBezTo>
                  <a:pt x="1480960" y="262463"/>
                  <a:pt x="1509901" y="175780"/>
                  <a:pt x="1552022" y="96778"/>
                </a:cubicBezTo>
                <a:lnTo>
                  <a:pt x="1614656" y="0"/>
                </a:lnTo>
                <a:lnTo>
                  <a:pt x="1783031" y="0"/>
                </a:lnTo>
                <a:lnTo>
                  <a:pt x="1714803" y="76659"/>
                </a:lnTo>
                <a:cubicBezTo>
                  <a:pt x="1659536" y="153496"/>
                  <a:pt x="1620221" y="241952"/>
                  <a:pt x="1601295" y="337433"/>
                </a:cubicBezTo>
                <a:cubicBezTo>
                  <a:pt x="1784335" y="298404"/>
                  <a:pt x="1940676" y="191052"/>
                  <a:pt x="2040269" y="44350"/>
                </a:cubicBezTo>
                <a:lnTo>
                  <a:pt x="2062497" y="0"/>
                </a:lnTo>
                <a:lnTo>
                  <a:pt x="2211135" y="0"/>
                </a:lnTo>
                <a:lnTo>
                  <a:pt x="2159296" y="95636"/>
                </a:lnTo>
                <a:cubicBezTo>
                  <a:pt x="2035522" y="289169"/>
                  <a:pt x="1829330" y="428211"/>
                  <a:pt x="1587923" y="467856"/>
                </a:cubicBezTo>
                <a:lnTo>
                  <a:pt x="1587807" y="468995"/>
                </a:lnTo>
                <a:cubicBezTo>
                  <a:pt x="1582497" y="469998"/>
                  <a:pt x="1577168" y="470939"/>
                  <a:pt x="1571591" y="470523"/>
                </a:cubicBezTo>
                <a:cubicBezTo>
                  <a:pt x="1540419" y="476033"/>
                  <a:pt x="1508538" y="478991"/>
                  <a:pt x="1476164" y="479514"/>
                </a:cubicBezTo>
                <a:lnTo>
                  <a:pt x="1459046" y="481127"/>
                </a:lnTo>
                <a:lnTo>
                  <a:pt x="1459020" y="480636"/>
                </a:lnTo>
                <a:lnTo>
                  <a:pt x="1458521" y="480669"/>
                </a:lnTo>
                <a:cubicBezTo>
                  <a:pt x="1457955" y="476896"/>
                  <a:pt x="1457928" y="473110"/>
                  <a:pt x="1457928" y="469318"/>
                </a:cubicBezTo>
                <a:close/>
                <a:moveTo>
                  <a:pt x="1457928" y="2166144"/>
                </a:moveTo>
                <a:cubicBezTo>
                  <a:pt x="1457928" y="2160506"/>
                  <a:pt x="1457986" y="2154882"/>
                  <a:pt x="1459298" y="2149296"/>
                </a:cubicBezTo>
                <a:cubicBezTo>
                  <a:pt x="1459256" y="2118214"/>
                  <a:pt x="1461706" y="2087572"/>
                  <a:pt x="1466762" y="2057565"/>
                </a:cubicBezTo>
                <a:lnTo>
                  <a:pt x="1467303" y="2050928"/>
                </a:lnTo>
                <a:cubicBezTo>
                  <a:pt x="1467471" y="2050923"/>
                  <a:pt x="1467641" y="2050918"/>
                  <a:pt x="1467808" y="2050865"/>
                </a:cubicBezTo>
                <a:cubicBezTo>
                  <a:pt x="1518085" y="1700770"/>
                  <a:pt x="1799124" y="1422199"/>
                  <a:pt x="2157974" y="1363267"/>
                </a:cubicBezTo>
                <a:lnTo>
                  <a:pt x="2158091" y="1362128"/>
                </a:lnTo>
                <a:cubicBezTo>
                  <a:pt x="2163400" y="1361126"/>
                  <a:pt x="2168728" y="1360185"/>
                  <a:pt x="2174304" y="1360601"/>
                </a:cubicBezTo>
                <a:cubicBezTo>
                  <a:pt x="2205487" y="1355088"/>
                  <a:pt x="2237380" y="1352130"/>
                  <a:pt x="2269765" y="1351607"/>
                </a:cubicBezTo>
                <a:lnTo>
                  <a:pt x="2286853" y="1349997"/>
                </a:lnTo>
                <a:lnTo>
                  <a:pt x="2286879" y="1350487"/>
                </a:lnTo>
                <a:lnTo>
                  <a:pt x="2287377" y="1350455"/>
                </a:lnTo>
                <a:lnTo>
                  <a:pt x="2287971" y="1361805"/>
                </a:lnTo>
                <a:cubicBezTo>
                  <a:pt x="2287971" y="1367441"/>
                  <a:pt x="2287912" y="1373063"/>
                  <a:pt x="2286600" y="1378647"/>
                </a:cubicBezTo>
                <a:cubicBezTo>
                  <a:pt x="2286642" y="1409736"/>
                  <a:pt x="2284192" y="1440385"/>
                  <a:pt x="2279133" y="1470397"/>
                </a:cubicBezTo>
                <a:lnTo>
                  <a:pt x="2278595" y="1477021"/>
                </a:lnTo>
                <a:cubicBezTo>
                  <a:pt x="2278425" y="1477026"/>
                  <a:pt x="2278257" y="1477030"/>
                  <a:pt x="2278089" y="1477083"/>
                </a:cubicBezTo>
                <a:cubicBezTo>
                  <a:pt x="2227814" y="1827177"/>
                  <a:pt x="1946775" y="2105749"/>
                  <a:pt x="1587923" y="2164681"/>
                </a:cubicBezTo>
                <a:lnTo>
                  <a:pt x="1587807" y="2165820"/>
                </a:lnTo>
                <a:cubicBezTo>
                  <a:pt x="1582497" y="2166823"/>
                  <a:pt x="1577168" y="2167764"/>
                  <a:pt x="1571591" y="2167348"/>
                </a:cubicBezTo>
                <a:cubicBezTo>
                  <a:pt x="1540419" y="2172858"/>
                  <a:pt x="1508538" y="2175816"/>
                  <a:pt x="1476164" y="2176339"/>
                </a:cubicBezTo>
                <a:lnTo>
                  <a:pt x="1459046" y="2177952"/>
                </a:lnTo>
                <a:lnTo>
                  <a:pt x="1459020" y="2177461"/>
                </a:lnTo>
                <a:lnTo>
                  <a:pt x="1458521" y="2177494"/>
                </a:lnTo>
                <a:cubicBezTo>
                  <a:pt x="1457955" y="2173722"/>
                  <a:pt x="1457928" y="2169936"/>
                  <a:pt x="1457928" y="2166144"/>
                </a:cubicBezTo>
                <a:close/>
                <a:moveTo>
                  <a:pt x="1457928" y="3862969"/>
                </a:moveTo>
                <a:cubicBezTo>
                  <a:pt x="1457928" y="3857331"/>
                  <a:pt x="1457986" y="3851707"/>
                  <a:pt x="1459298" y="3846121"/>
                </a:cubicBezTo>
                <a:cubicBezTo>
                  <a:pt x="1459256" y="3815039"/>
                  <a:pt x="1461706" y="3784397"/>
                  <a:pt x="1466762" y="3754390"/>
                </a:cubicBezTo>
                <a:lnTo>
                  <a:pt x="1467303" y="3747753"/>
                </a:lnTo>
                <a:cubicBezTo>
                  <a:pt x="1467471" y="3747748"/>
                  <a:pt x="1467641" y="3747743"/>
                  <a:pt x="1467808" y="3747690"/>
                </a:cubicBezTo>
                <a:cubicBezTo>
                  <a:pt x="1518085" y="3397595"/>
                  <a:pt x="1799124" y="3119024"/>
                  <a:pt x="2157974" y="3060092"/>
                </a:cubicBezTo>
                <a:lnTo>
                  <a:pt x="2158091" y="3058953"/>
                </a:lnTo>
                <a:cubicBezTo>
                  <a:pt x="2163400" y="3057951"/>
                  <a:pt x="2168728" y="3057010"/>
                  <a:pt x="2174304" y="3057426"/>
                </a:cubicBezTo>
                <a:cubicBezTo>
                  <a:pt x="2205487" y="3051913"/>
                  <a:pt x="2237380" y="3048955"/>
                  <a:pt x="2269765" y="3048432"/>
                </a:cubicBezTo>
                <a:lnTo>
                  <a:pt x="2286853" y="3046822"/>
                </a:lnTo>
                <a:lnTo>
                  <a:pt x="2286879" y="3047312"/>
                </a:lnTo>
                <a:lnTo>
                  <a:pt x="2287377" y="3047280"/>
                </a:lnTo>
                <a:lnTo>
                  <a:pt x="2287971" y="3058630"/>
                </a:lnTo>
                <a:cubicBezTo>
                  <a:pt x="2287971" y="3064266"/>
                  <a:pt x="2287912" y="3069889"/>
                  <a:pt x="2286600" y="3075472"/>
                </a:cubicBezTo>
                <a:cubicBezTo>
                  <a:pt x="2286642" y="3106561"/>
                  <a:pt x="2284192" y="3137210"/>
                  <a:pt x="2279133" y="3167222"/>
                </a:cubicBezTo>
                <a:lnTo>
                  <a:pt x="2278595" y="3173846"/>
                </a:lnTo>
                <a:cubicBezTo>
                  <a:pt x="2278425" y="3173851"/>
                  <a:pt x="2278257" y="3173856"/>
                  <a:pt x="2278089" y="3173908"/>
                </a:cubicBezTo>
                <a:cubicBezTo>
                  <a:pt x="2227814" y="3524002"/>
                  <a:pt x="1946775" y="3802574"/>
                  <a:pt x="1587923" y="3861506"/>
                </a:cubicBezTo>
                <a:lnTo>
                  <a:pt x="1587807" y="3862645"/>
                </a:lnTo>
                <a:cubicBezTo>
                  <a:pt x="1582497" y="3863648"/>
                  <a:pt x="1577168" y="3864589"/>
                  <a:pt x="1571591" y="3864173"/>
                </a:cubicBezTo>
                <a:cubicBezTo>
                  <a:pt x="1540419" y="3869683"/>
                  <a:pt x="1508538" y="3872641"/>
                  <a:pt x="1476164" y="3873164"/>
                </a:cubicBezTo>
                <a:lnTo>
                  <a:pt x="1459046" y="3874777"/>
                </a:lnTo>
                <a:lnTo>
                  <a:pt x="1459020" y="3874286"/>
                </a:lnTo>
                <a:lnTo>
                  <a:pt x="1458521" y="3874319"/>
                </a:lnTo>
                <a:cubicBezTo>
                  <a:pt x="1457955" y="3870547"/>
                  <a:pt x="1457928" y="3866761"/>
                  <a:pt x="1457928" y="3862969"/>
                </a:cubicBezTo>
                <a:close/>
                <a:moveTo>
                  <a:pt x="750739" y="1181049"/>
                </a:moveTo>
                <a:cubicBezTo>
                  <a:pt x="1025929" y="1121906"/>
                  <a:pt x="1240772" y="907109"/>
                  <a:pt x="1294048" y="636203"/>
                </a:cubicBezTo>
                <a:cubicBezTo>
                  <a:pt x="1018858" y="695346"/>
                  <a:pt x="804014" y="910143"/>
                  <a:pt x="750739" y="1181049"/>
                </a:cubicBezTo>
                <a:close/>
                <a:moveTo>
                  <a:pt x="750739" y="1493690"/>
                </a:moveTo>
                <a:cubicBezTo>
                  <a:pt x="804015" y="1762469"/>
                  <a:pt x="1018858" y="1975579"/>
                  <a:pt x="1294048" y="2034258"/>
                </a:cubicBezTo>
                <a:cubicBezTo>
                  <a:pt x="1240773" y="1765479"/>
                  <a:pt x="1025929" y="1552369"/>
                  <a:pt x="750739" y="1493690"/>
                </a:cubicBezTo>
                <a:close/>
                <a:moveTo>
                  <a:pt x="750739" y="2877874"/>
                </a:moveTo>
                <a:cubicBezTo>
                  <a:pt x="1025929" y="2818731"/>
                  <a:pt x="1240772" y="2603934"/>
                  <a:pt x="1294048" y="2333028"/>
                </a:cubicBezTo>
                <a:cubicBezTo>
                  <a:pt x="1018858" y="2392171"/>
                  <a:pt x="804014" y="2606968"/>
                  <a:pt x="750739" y="2877874"/>
                </a:cubicBezTo>
                <a:close/>
                <a:moveTo>
                  <a:pt x="750739" y="3190516"/>
                </a:moveTo>
                <a:cubicBezTo>
                  <a:pt x="804015" y="3459294"/>
                  <a:pt x="1018858" y="3672404"/>
                  <a:pt x="1294048" y="3731083"/>
                </a:cubicBezTo>
                <a:cubicBezTo>
                  <a:pt x="1240773" y="3462304"/>
                  <a:pt x="1025929" y="3249194"/>
                  <a:pt x="750739" y="3190516"/>
                </a:cubicBezTo>
                <a:close/>
                <a:moveTo>
                  <a:pt x="718720" y="4305008"/>
                </a:moveTo>
                <a:lnTo>
                  <a:pt x="747165" y="4255797"/>
                </a:lnTo>
                <a:cubicBezTo>
                  <a:pt x="872402" y="4070062"/>
                  <a:pt x="1073359" y="3937139"/>
                  <a:pt x="1307418" y="3898397"/>
                </a:cubicBezTo>
                <a:lnTo>
                  <a:pt x="1307535" y="3897249"/>
                </a:lnTo>
                <a:cubicBezTo>
                  <a:pt x="1312844" y="3896239"/>
                  <a:pt x="1318172" y="3895291"/>
                  <a:pt x="1323748" y="3895710"/>
                </a:cubicBezTo>
                <a:cubicBezTo>
                  <a:pt x="1354931" y="3890153"/>
                  <a:pt x="1386824" y="3887172"/>
                  <a:pt x="1419209" y="3886645"/>
                </a:cubicBezTo>
                <a:lnTo>
                  <a:pt x="1436297" y="3885022"/>
                </a:lnTo>
                <a:lnTo>
                  <a:pt x="1436323" y="3885516"/>
                </a:lnTo>
                <a:lnTo>
                  <a:pt x="1436821" y="3885483"/>
                </a:lnTo>
                <a:lnTo>
                  <a:pt x="1437415" y="3896923"/>
                </a:lnTo>
                <a:cubicBezTo>
                  <a:pt x="1437415" y="3902604"/>
                  <a:pt x="1437356" y="3908271"/>
                  <a:pt x="1436044" y="3913899"/>
                </a:cubicBezTo>
                <a:cubicBezTo>
                  <a:pt x="1436086" y="3945234"/>
                  <a:pt x="1433636" y="3976125"/>
                  <a:pt x="1428577" y="4006375"/>
                </a:cubicBezTo>
                <a:lnTo>
                  <a:pt x="1428039" y="4013051"/>
                </a:lnTo>
                <a:cubicBezTo>
                  <a:pt x="1427869" y="4013056"/>
                  <a:pt x="1427701" y="4013061"/>
                  <a:pt x="1427533" y="4013114"/>
                </a:cubicBezTo>
                <a:cubicBezTo>
                  <a:pt x="1415351" y="4098618"/>
                  <a:pt x="1389619" y="4179889"/>
                  <a:pt x="1352416" y="4254710"/>
                </a:cubicBezTo>
                <a:lnTo>
                  <a:pt x="1322295" y="4305008"/>
                </a:lnTo>
                <a:lnTo>
                  <a:pt x="1168185" y="4305008"/>
                </a:lnTo>
                <a:lnTo>
                  <a:pt x="1194867" y="4271827"/>
                </a:lnTo>
                <a:cubicBezTo>
                  <a:pt x="1242622" y="4199373"/>
                  <a:pt x="1276801" y="4117553"/>
                  <a:pt x="1294048" y="4029853"/>
                </a:cubicBezTo>
                <a:cubicBezTo>
                  <a:pt x="1147796" y="4061285"/>
                  <a:pt x="1018589" y="4136681"/>
                  <a:pt x="921894" y="4241205"/>
                </a:cubicBezTo>
                <a:lnTo>
                  <a:pt x="869771" y="4305008"/>
                </a:lnTo>
                <a:close/>
                <a:moveTo>
                  <a:pt x="684209" y="0"/>
                </a:moveTo>
                <a:lnTo>
                  <a:pt x="832847" y="0"/>
                </a:lnTo>
                <a:lnTo>
                  <a:pt x="855075" y="44350"/>
                </a:lnTo>
                <a:cubicBezTo>
                  <a:pt x="954668" y="191053"/>
                  <a:pt x="1111009" y="298404"/>
                  <a:pt x="1294048" y="337433"/>
                </a:cubicBezTo>
                <a:cubicBezTo>
                  <a:pt x="1275123" y="241952"/>
                  <a:pt x="1235808" y="153496"/>
                  <a:pt x="1180541" y="76659"/>
                </a:cubicBezTo>
                <a:lnTo>
                  <a:pt x="1112313" y="0"/>
                </a:lnTo>
                <a:lnTo>
                  <a:pt x="1280688" y="0"/>
                </a:lnTo>
                <a:lnTo>
                  <a:pt x="1343322" y="96778"/>
                </a:lnTo>
                <a:cubicBezTo>
                  <a:pt x="1385443" y="175780"/>
                  <a:pt x="1414383" y="262463"/>
                  <a:pt x="1427534" y="354040"/>
                </a:cubicBezTo>
                <a:cubicBezTo>
                  <a:pt x="1427702" y="354093"/>
                  <a:pt x="1427871" y="354098"/>
                  <a:pt x="1428040" y="354102"/>
                </a:cubicBezTo>
                <a:lnTo>
                  <a:pt x="1428580" y="360740"/>
                </a:lnTo>
                <a:cubicBezTo>
                  <a:pt x="1433637" y="390746"/>
                  <a:pt x="1436086" y="421389"/>
                  <a:pt x="1436044" y="452471"/>
                </a:cubicBezTo>
                <a:cubicBezTo>
                  <a:pt x="1437356" y="458057"/>
                  <a:pt x="1437415" y="463681"/>
                  <a:pt x="1437415" y="469318"/>
                </a:cubicBezTo>
                <a:cubicBezTo>
                  <a:pt x="1437415" y="473111"/>
                  <a:pt x="1437388" y="476896"/>
                  <a:pt x="1436822" y="480669"/>
                </a:cubicBezTo>
                <a:lnTo>
                  <a:pt x="1436323" y="480636"/>
                </a:lnTo>
                <a:lnTo>
                  <a:pt x="1436297" y="481127"/>
                </a:lnTo>
                <a:lnTo>
                  <a:pt x="1419178" y="479514"/>
                </a:lnTo>
                <a:cubicBezTo>
                  <a:pt x="1386804" y="478991"/>
                  <a:pt x="1354924" y="476033"/>
                  <a:pt x="1323752" y="470523"/>
                </a:cubicBezTo>
                <a:cubicBezTo>
                  <a:pt x="1318175" y="470939"/>
                  <a:pt x="1312846" y="469998"/>
                  <a:pt x="1307535" y="468995"/>
                </a:cubicBezTo>
                <a:lnTo>
                  <a:pt x="1307419" y="467856"/>
                </a:lnTo>
                <a:cubicBezTo>
                  <a:pt x="1066014" y="428211"/>
                  <a:pt x="859822" y="289169"/>
                  <a:pt x="736048" y="95636"/>
                </a:cubicBezTo>
                <a:close/>
                <a:moveTo>
                  <a:pt x="607372" y="1313979"/>
                </a:moveTo>
                <a:cubicBezTo>
                  <a:pt x="607372" y="1308297"/>
                  <a:pt x="607430" y="1302628"/>
                  <a:pt x="608742" y="1296998"/>
                </a:cubicBezTo>
                <a:cubicBezTo>
                  <a:pt x="608700" y="1265670"/>
                  <a:pt x="611150" y="1234785"/>
                  <a:pt x="616206" y="1204541"/>
                </a:cubicBezTo>
                <a:lnTo>
                  <a:pt x="616747" y="1197851"/>
                </a:lnTo>
                <a:cubicBezTo>
                  <a:pt x="616915" y="1197846"/>
                  <a:pt x="617085" y="1197841"/>
                  <a:pt x="617252" y="1197788"/>
                </a:cubicBezTo>
                <a:cubicBezTo>
                  <a:pt x="667529" y="844922"/>
                  <a:pt x="948568" y="564145"/>
                  <a:pt x="1307418" y="504747"/>
                </a:cubicBezTo>
                <a:lnTo>
                  <a:pt x="1307535" y="503599"/>
                </a:lnTo>
                <a:cubicBezTo>
                  <a:pt x="1312844" y="502589"/>
                  <a:pt x="1318172" y="501641"/>
                  <a:pt x="1323748" y="502060"/>
                </a:cubicBezTo>
                <a:cubicBezTo>
                  <a:pt x="1354931" y="496503"/>
                  <a:pt x="1386824" y="493522"/>
                  <a:pt x="1419209" y="492995"/>
                </a:cubicBezTo>
                <a:lnTo>
                  <a:pt x="1436297" y="491372"/>
                </a:lnTo>
                <a:lnTo>
                  <a:pt x="1436323" y="491866"/>
                </a:lnTo>
                <a:lnTo>
                  <a:pt x="1436821" y="491833"/>
                </a:lnTo>
                <a:lnTo>
                  <a:pt x="1437415" y="503273"/>
                </a:lnTo>
                <a:cubicBezTo>
                  <a:pt x="1437415" y="508954"/>
                  <a:pt x="1437356" y="514621"/>
                  <a:pt x="1436044" y="520249"/>
                </a:cubicBezTo>
                <a:cubicBezTo>
                  <a:pt x="1436086" y="551584"/>
                  <a:pt x="1433636" y="582475"/>
                  <a:pt x="1428577" y="612725"/>
                </a:cubicBezTo>
                <a:lnTo>
                  <a:pt x="1428039" y="619401"/>
                </a:lnTo>
                <a:cubicBezTo>
                  <a:pt x="1427869" y="619406"/>
                  <a:pt x="1427701" y="619411"/>
                  <a:pt x="1427533" y="619464"/>
                </a:cubicBezTo>
                <a:cubicBezTo>
                  <a:pt x="1377258" y="972329"/>
                  <a:pt x="1096219" y="1253106"/>
                  <a:pt x="737367" y="1312505"/>
                </a:cubicBezTo>
                <a:lnTo>
                  <a:pt x="737251" y="1313653"/>
                </a:lnTo>
                <a:cubicBezTo>
                  <a:pt x="731941" y="1314664"/>
                  <a:pt x="726612" y="1315612"/>
                  <a:pt x="721035" y="1315193"/>
                </a:cubicBezTo>
                <a:cubicBezTo>
                  <a:pt x="689863" y="1320747"/>
                  <a:pt x="657982" y="1323728"/>
                  <a:pt x="625608" y="1324255"/>
                </a:cubicBezTo>
                <a:lnTo>
                  <a:pt x="608490" y="1325881"/>
                </a:lnTo>
                <a:lnTo>
                  <a:pt x="608464" y="1325386"/>
                </a:lnTo>
                <a:lnTo>
                  <a:pt x="607965" y="1325419"/>
                </a:lnTo>
                <a:cubicBezTo>
                  <a:pt x="607399" y="1321617"/>
                  <a:pt x="607372" y="1317801"/>
                  <a:pt x="607372" y="1313979"/>
                </a:cubicBezTo>
                <a:close/>
                <a:moveTo>
                  <a:pt x="607372" y="1361805"/>
                </a:moveTo>
                <a:lnTo>
                  <a:pt x="607966" y="1350455"/>
                </a:lnTo>
                <a:lnTo>
                  <a:pt x="608464" y="1350487"/>
                </a:lnTo>
                <a:lnTo>
                  <a:pt x="608490" y="1349997"/>
                </a:lnTo>
                <a:lnTo>
                  <a:pt x="625577" y="1351607"/>
                </a:lnTo>
                <a:cubicBezTo>
                  <a:pt x="657963" y="1352130"/>
                  <a:pt x="689855" y="1355088"/>
                  <a:pt x="721039" y="1360601"/>
                </a:cubicBezTo>
                <a:cubicBezTo>
                  <a:pt x="726615" y="1360185"/>
                  <a:pt x="731943" y="1361126"/>
                  <a:pt x="737251" y="1362128"/>
                </a:cubicBezTo>
                <a:lnTo>
                  <a:pt x="737368" y="1363267"/>
                </a:lnTo>
                <a:cubicBezTo>
                  <a:pt x="1096219" y="1422199"/>
                  <a:pt x="1377258" y="1700770"/>
                  <a:pt x="1427534" y="2050865"/>
                </a:cubicBezTo>
                <a:cubicBezTo>
                  <a:pt x="1427702" y="2050918"/>
                  <a:pt x="1427871" y="2050923"/>
                  <a:pt x="1428040" y="2050928"/>
                </a:cubicBezTo>
                <a:lnTo>
                  <a:pt x="1428580" y="2057565"/>
                </a:lnTo>
                <a:cubicBezTo>
                  <a:pt x="1433637" y="2087572"/>
                  <a:pt x="1436086" y="2118214"/>
                  <a:pt x="1436044" y="2149296"/>
                </a:cubicBezTo>
                <a:cubicBezTo>
                  <a:pt x="1437356" y="2154882"/>
                  <a:pt x="1437415" y="2160506"/>
                  <a:pt x="1437415" y="2166144"/>
                </a:cubicBezTo>
                <a:cubicBezTo>
                  <a:pt x="1437415" y="2169936"/>
                  <a:pt x="1437388" y="2173722"/>
                  <a:pt x="1436822" y="2177494"/>
                </a:cubicBezTo>
                <a:lnTo>
                  <a:pt x="1436323" y="2177461"/>
                </a:lnTo>
                <a:lnTo>
                  <a:pt x="1436297" y="2177952"/>
                </a:lnTo>
                <a:lnTo>
                  <a:pt x="1419178" y="2176339"/>
                </a:lnTo>
                <a:cubicBezTo>
                  <a:pt x="1386804" y="2175816"/>
                  <a:pt x="1354924" y="2172858"/>
                  <a:pt x="1323752" y="2167348"/>
                </a:cubicBezTo>
                <a:cubicBezTo>
                  <a:pt x="1318175" y="2167764"/>
                  <a:pt x="1312846" y="2166823"/>
                  <a:pt x="1307535" y="2165820"/>
                </a:cubicBezTo>
                <a:lnTo>
                  <a:pt x="1307419" y="2164681"/>
                </a:lnTo>
                <a:cubicBezTo>
                  <a:pt x="948568" y="2105749"/>
                  <a:pt x="667529" y="1827177"/>
                  <a:pt x="617253" y="1477083"/>
                </a:cubicBezTo>
                <a:cubicBezTo>
                  <a:pt x="617086" y="1477030"/>
                  <a:pt x="616917" y="1477026"/>
                  <a:pt x="616748" y="1477021"/>
                </a:cubicBezTo>
                <a:lnTo>
                  <a:pt x="616209" y="1470397"/>
                </a:lnTo>
                <a:cubicBezTo>
                  <a:pt x="611151" y="1440385"/>
                  <a:pt x="608700" y="1409736"/>
                  <a:pt x="608742" y="1378647"/>
                </a:cubicBezTo>
                <a:cubicBezTo>
                  <a:pt x="607430" y="1373063"/>
                  <a:pt x="607372" y="1367441"/>
                  <a:pt x="607372" y="1361805"/>
                </a:cubicBezTo>
                <a:close/>
                <a:moveTo>
                  <a:pt x="607372" y="3010804"/>
                </a:moveTo>
                <a:cubicBezTo>
                  <a:pt x="607372" y="3005122"/>
                  <a:pt x="607430" y="2999453"/>
                  <a:pt x="608742" y="2993823"/>
                </a:cubicBezTo>
                <a:cubicBezTo>
                  <a:pt x="608700" y="2962495"/>
                  <a:pt x="611150" y="2931610"/>
                  <a:pt x="616206" y="2901366"/>
                </a:cubicBezTo>
                <a:lnTo>
                  <a:pt x="616747" y="2894676"/>
                </a:lnTo>
                <a:cubicBezTo>
                  <a:pt x="616915" y="2894671"/>
                  <a:pt x="617085" y="2894666"/>
                  <a:pt x="617252" y="2894613"/>
                </a:cubicBezTo>
                <a:cubicBezTo>
                  <a:pt x="667529" y="2541747"/>
                  <a:pt x="948568" y="2260970"/>
                  <a:pt x="1307418" y="2201572"/>
                </a:cubicBezTo>
                <a:lnTo>
                  <a:pt x="1307535" y="2200424"/>
                </a:lnTo>
                <a:cubicBezTo>
                  <a:pt x="1312844" y="2199414"/>
                  <a:pt x="1318172" y="2198466"/>
                  <a:pt x="1323748" y="2198885"/>
                </a:cubicBezTo>
                <a:cubicBezTo>
                  <a:pt x="1354931" y="2193328"/>
                  <a:pt x="1386824" y="2190347"/>
                  <a:pt x="1419209" y="2189820"/>
                </a:cubicBezTo>
                <a:lnTo>
                  <a:pt x="1436297" y="2188197"/>
                </a:lnTo>
                <a:lnTo>
                  <a:pt x="1436323" y="2188691"/>
                </a:lnTo>
                <a:lnTo>
                  <a:pt x="1436821" y="2188658"/>
                </a:lnTo>
                <a:lnTo>
                  <a:pt x="1437415" y="2200098"/>
                </a:lnTo>
                <a:cubicBezTo>
                  <a:pt x="1437415" y="2205779"/>
                  <a:pt x="1437356" y="2211446"/>
                  <a:pt x="1436044" y="2217074"/>
                </a:cubicBezTo>
                <a:cubicBezTo>
                  <a:pt x="1436086" y="2248409"/>
                  <a:pt x="1433636" y="2279300"/>
                  <a:pt x="1428577" y="2309550"/>
                </a:cubicBezTo>
                <a:lnTo>
                  <a:pt x="1428039" y="2316226"/>
                </a:lnTo>
                <a:cubicBezTo>
                  <a:pt x="1427869" y="2316231"/>
                  <a:pt x="1427701" y="2316236"/>
                  <a:pt x="1427533" y="2316289"/>
                </a:cubicBezTo>
                <a:cubicBezTo>
                  <a:pt x="1377258" y="2669154"/>
                  <a:pt x="1096219" y="2949931"/>
                  <a:pt x="737367" y="3009330"/>
                </a:cubicBezTo>
                <a:lnTo>
                  <a:pt x="737251" y="3010478"/>
                </a:lnTo>
                <a:cubicBezTo>
                  <a:pt x="731941" y="3011489"/>
                  <a:pt x="726612" y="3012437"/>
                  <a:pt x="721035" y="3012018"/>
                </a:cubicBezTo>
                <a:cubicBezTo>
                  <a:pt x="689863" y="3017572"/>
                  <a:pt x="657982" y="3020553"/>
                  <a:pt x="625608" y="3021080"/>
                </a:cubicBezTo>
                <a:lnTo>
                  <a:pt x="608490" y="3022706"/>
                </a:lnTo>
                <a:lnTo>
                  <a:pt x="608464" y="3022211"/>
                </a:lnTo>
                <a:lnTo>
                  <a:pt x="607965" y="3022244"/>
                </a:lnTo>
                <a:cubicBezTo>
                  <a:pt x="607399" y="3018442"/>
                  <a:pt x="607372" y="3014626"/>
                  <a:pt x="607372" y="3010804"/>
                </a:cubicBezTo>
                <a:close/>
                <a:moveTo>
                  <a:pt x="607372" y="3058630"/>
                </a:moveTo>
                <a:lnTo>
                  <a:pt x="607966" y="3047280"/>
                </a:lnTo>
                <a:lnTo>
                  <a:pt x="608464" y="3047312"/>
                </a:lnTo>
                <a:lnTo>
                  <a:pt x="608490" y="3046822"/>
                </a:lnTo>
                <a:lnTo>
                  <a:pt x="625577" y="3048432"/>
                </a:lnTo>
                <a:cubicBezTo>
                  <a:pt x="657963" y="3048955"/>
                  <a:pt x="689855" y="3051913"/>
                  <a:pt x="721039" y="3057426"/>
                </a:cubicBezTo>
                <a:cubicBezTo>
                  <a:pt x="726615" y="3057010"/>
                  <a:pt x="731943" y="3057951"/>
                  <a:pt x="737251" y="3058953"/>
                </a:cubicBezTo>
                <a:lnTo>
                  <a:pt x="737368" y="3060092"/>
                </a:lnTo>
                <a:cubicBezTo>
                  <a:pt x="1096219" y="3119024"/>
                  <a:pt x="1377258" y="3397595"/>
                  <a:pt x="1427534" y="3747690"/>
                </a:cubicBezTo>
                <a:cubicBezTo>
                  <a:pt x="1427702" y="3747743"/>
                  <a:pt x="1427871" y="3747748"/>
                  <a:pt x="1428040" y="3747753"/>
                </a:cubicBezTo>
                <a:lnTo>
                  <a:pt x="1428580" y="3754390"/>
                </a:lnTo>
                <a:cubicBezTo>
                  <a:pt x="1433637" y="3784397"/>
                  <a:pt x="1436086" y="3815039"/>
                  <a:pt x="1436044" y="3846121"/>
                </a:cubicBezTo>
                <a:cubicBezTo>
                  <a:pt x="1437356" y="3851707"/>
                  <a:pt x="1437415" y="3857331"/>
                  <a:pt x="1437415" y="3862969"/>
                </a:cubicBezTo>
                <a:cubicBezTo>
                  <a:pt x="1437415" y="3866761"/>
                  <a:pt x="1437388" y="3870547"/>
                  <a:pt x="1436822" y="3874319"/>
                </a:cubicBezTo>
                <a:lnTo>
                  <a:pt x="1436323" y="3874286"/>
                </a:lnTo>
                <a:lnTo>
                  <a:pt x="1436297" y="3874777"/>
                </a:lnTo>
                <a:lnTo>
                  <a:pt x="1419178" y="3873164"/>
                </a:lnTo>
                <a:cubicBezTo>
                  <a:pt x="1386804" y="3872641"/>
                  <a:pt x="1354924" y="3869683"/>
                  <a:pt x="1323752" y="3864173"/>
                </a:cubicBezTo>
                <a:cubicBezTo>
                  <a:pt x="1318175" y="3864589"/>
                  <a:pt x="1312846" y="3863648"/>
                  <a:pt x="1307535" y="3862645"/>
                </a:cubicBezTo>
                <a:lnTo>
                  <a:pt x="1307419" y="3861506"/>
                </a:lnTo>
                <a:cubicBezTo>
                  <a:pt x="948568" y="3802574"/>
                  <a:pt x="667529" y="3524002"/>
                  <a:pt x="617253" y="3173908"/>
                </a:cubicBezTo>
                <a:cubicBezTo>
                  <a:pt x="617086" y="3173856"/>
                  <a:pt x="616917" y="3173851"/>
                  <a:pt x="616748" y="3173846"/>
                </a:cubicBezTo>
                <a:lnTo>
                  <a:pt x="616209" y="3167222"/>
                </a:lnTo>
                <a:cubicBezTo>
                  <a:pt x="611151" y="3137210"/>
                  <a:pt x="608700" y="3106561"/>
                  <a:pt x="608742" y="3075472"/>
                </a:cubicBezTo>
                <a:cubicBezTo>
                  <a:pt x="607430" y="3069889"/>
                  <a:pt x="607372" y="3064266"/>
                  <a:pt x="607372" y="3058630"/>
                </a:cubicBezTo>
                <a:close/>
                <a:moveTo>
                  <a:pt x="0" y="116373"/>
                </a:moveTo>
                <a:lnTo>
                  <a:pt x="0" y="0"/>
                </a:lnTo>
                <a:lnTo>
                  <a:pt x="90880" y="0"/>
                </a:lnTo>
                <a:lnTo>
                  <a:pt x="22652" y="76659"/>
                </a:lnTo>
                <a:close/>
                <a:moveTo>
                  <a:pt x="0" y="443121"/>
                </a:moveTo>
                <a:lnTo>
                  <a:pt x="0" y="311637"/>
                </a:lnTo>
                <a:lnTo>
                  <a:pt x="82171" y="276703"/>
                </a:lnTo>
                <a:cubicBezTo>
                  <a:pt x="190106" y="222464"/>
                  <a:pt x="281723" y="142152"/>
                  <a:pt x="348118" y="44350"/>
                </a:cubicBezTo>
                <a:lnTo>
                  <a:pt x="370347" y="0"/>
                </a:lnTo>
                <a:lnTo>
                  <a:pt x="518984" y="0"/>
                </a:lnTo>
                <a:lnTo>
                  <a:pt x="467145" y="95636"/>
                </a:lnTo>
                <a:cubicBezTo>
                  <a:pt x="364000" y="256913"/>
                  <a:pt x="203621" y="380350"/>
                  <a:pt x="13323" y="439959"/>
                </a:cubicBezTo>
                <a:close/>
                <a:moveTo>
                  <a:pt x="0" y="1070142"/>
                </a:moveTo>
                <a:lnTo>
                  <a:pt x="0" y="862064"/>
                </a:lnTo>
                <a:lnTo>
                  <a:pt x="31905" y="912052"/>
                </a:lnTo>
                <a:cubicBezTo>
                  <a:pt x="132041" y="1046318"/>
                  <a:pt x="280461" y="1144085"/>
                  <a:pt x="452455" y="1181049"/>
                </a:cubicBezTo>
                <a:cubicBezTo>
                  <a:pt x="405840" y="944006"/>
                  <a:pt x="235523" y="749922"/>
                  <a:pt x="9316" y="665484"/>
                </a:cubicBezTo>
                <a:lnTo>
                  <a:pt x="0" y="662760"/>
                </a:lnTo>
                <a:lnTo>
                  <a:pt x="0" y="530567"/>
                </a:lnTo>
                <a:lnTo>
                  <a:pt x="26399" y="537107"/>
                </a:lnTo>
                <a:cubicBezTo>
                  <a:pt x="321280" y="635466"/>
                  <a:pt x="541950" y="889030"/>
                  <a:pt x="585941" y="1197788"/>
                </a:cubicBezTo>
                <a:cubicBezTo>
                  <a:pt x="586109" y="1197841"/>
                  <a:pt x="586278" y="1197846"/>
                  <a:pt x="586447" y="1197851"/>
                </a:cubicBezTo>
                <a:lnTo>
                  <a:pt x="586987" y="1204541"/>
                </a:lnTo>
                <a:cubicBezTo>
                  <a:pt x="592044" y="1234785"/>
                  <a:pt x="594493" y="1265670"/>
                  <a:pt x="594451" y="1296998"/>
                </a:cubicBezTo>
                <a:cubicBezTo>
                  <a:pt x="595763" y="1302628"/>
                  <a:pt x="595822" y="1308297"/>
                  <a:pt x="595822" y="1313979"/>
                </a:cubicBezTo>
                <a:cubicBezTo>
                  <a:pt x="595822" y="1317801"/>
                  <a:pt x="595795" y="1321617"/>
                  <a:pt x="595229" y="1325419"/>
                </a:cubicBezTo>
                <a:lnTo>
                  <a:pt x="594730" y="1325386"/>
                </a:lnTo>
                <a:lnTo>
                  <a:pt x="594704" y="1325881"/>
                </a:lnTo>
                <a:lnTo>
                  <a:pt x="577585" y="1324255"/>
                </a:lnTo>
                <a:cubicBezTo>
                  <a:pt x="545211" y="1323728"/>
                  <a:pt x="513331" y="1320747"/>
                  <a:pt x="482159" y="1315193"/>
                </a:cubicBezTo>
                <a:cubicBezTo>
                  <a:pt x="476582" y="1315612"/>
                  <a:pt x="471253" y="1314664"/>
                  <a:pt x="465942" y="1313653"/>
                </a:cubicBezTo>
                <a:lnTo>
                  <a:pt x="465826" y="1312505"/>
                </a:lnTo>
                <a:cubicBezTo>
                  <a:pt x="286401" y="1282806"/>
                  <a:pt x="126428" y="1197762"/>
                  <a:pt x="5028" y="1076034"/>
                </a:cubicBezTo>
                <a:close/>
                <a:moveTo>
                  <a:pt x="0" y="2139063"/>
                </a:moveTo>
                <a:lnTo>
                  <a:pt x="0" y="2007909"/>
                </a:lnTo>
                <a:lnTo>
                  <a:pt x="9314" y="2005207"/>
                </a:lnTo>
                <a:cubicBezTo>
                  <a:pt x="235521" y="1921432"/>
                  <a:pt x="405837" y="1728872"/>
                  <a:pt x="452453" y="1493690"/>
                </a:cubicBezTo>
                <a:cubicBezTo>
                  <a:pt x="280459" y="1530364"/>
                  <a:pt x="132038" y="1627363"/>
                  <a:pt x="31903" y="1760575"/>
                </a:cubicBezTo>
                <a:lnTo>
                  <a:pt x="0" y="1810167"/>
                </a:lnTo>
                <a:lnTo>
                  <a:pt x="0" y="1603724"/>
                </a:lnTo>
                <a:lnTo>
                  <a:pt x="5025" y="1597880"/>
                </a:lnTo>
                <a:cubicBezTo>
                  <a:pt x="126426" y="1477109"/>
                  <a:pt x="286398" y="1392733"/>
                  <a:pt x="465823" y="1363267"/>
                </a:cubicBezTo>
                <a:lnTo>
                  <a:pt x="465940" y="1362128"/>
                </a:lnTo>
                <a:cubicBezTo>
                  <a:pt x="471249" y="1361126"/>
                  <a:pt x="476577" y="1360185"/>
                  <a:pt x="482153" y="1360601"/>
                </a:cubicBezTo>
                <a:cubicBezTo>
                  <a:pt x="513336" y="1355088"/>
                  <a:pt x="545229" y="1352130"/>
                  <a:pt x="577614" y="1351607"/>
                </a:cubicBezTo>
                <a:lnTo>
                  <a:pt x="594702" y="1349997"/>
                </a:lnTo>
                <a:lnTo>
                  <a:pt x="594728" y="1350487"/>
                </a:lnTo>
                <a:lnTo>
                  <a:pt x="595226" y="1350455"/>
                </a:lnTo>
                <a:lnTo>
                  <a:pt x="595820" y="1361805"/>
                </a:lnTo>
                <a:cubicBezTo>
                  <a:pt x="595820" y="1367441"/>
                  <a:pt x="595761" y="1373063"/>
                  <a:pt x="594449" y="1378647"/>
                </a:cubicBezTo>
                <a:cubicBezTo>
                  <a:pt x="594491" y="1409736"/>
                  <a:pt x="592041" y="1440385"/>
                  <a:pt x="586982" y="1470397"/>
                </a:cubicBezTo>
                <a:lnTo>
                  <a:pt x="586444" y="1477021"/>
                </a:lnTo>
                <a:cubicBezTo>
                  <a:pt x="586274" y="1477026"/>
                  <a:pt x="586106" y="1477030"/>
                  <a:pt x="585938" y="1477083"/>
                </a:cubicBezTo>
                <a:cubicBezTo>
                  <a:pt x="541948" y="1783415"/>
                  <a:pt x="321278" y="2034989"/>
                  <a:pt x="26396" y="2132575"/>
                </a:cubicBezTo>
                <a:close/>
                <a:moveTo>
                  <a:pt x="0" y="2766967"/>
                </a:moveTo>
                <a:lnTo>
                  <a:pt x="0" y="2558889"/>
                </a:lnTo>
                <a:lnTo>
                  <a:pt x="31905" y="2608877"/>
                </a:lnTo>
                <a:cubicBezTo>
                  <a:pt x="132041" y="2743143"/>
                  <a:pt x="280461" y="2840910"/>
                  <a:pt x="452455" y="2877874"/>
                </a:cubicBezTo>
                <a:cubicBezTo>
                  <a:pt x="405840" y="2640831"/>
                  <a:pt x="235523" y="2446747"/>
                  <a:pt x="9316" y="2362309"/>
                </a:cubicBezTo>
                <a:lnTo>
                  <a:pt x="0" y="2359585"/>
                </a:lnTo>
                <a:lnTo>
                  <a:pt x="0" y="2227392"/>
                </a:lnTo>
                <a:lnTo>
                  <a:pt x="26399" y="2233932"/>
                </a:lnTo>
                <a:cubicBezTo>
                  <a:pt x="321280" y="2332291"/>
                  <a:pt x="541950" y="2585855"/>
                  <a:pt x="585941" y="2894613"/>
                </a:cubicBezTo>
                <a:cubicBezTo>
                  <a:pt x="586109" y="2894666"/>
                  <a:pt x="586278" y="2894671"/>
                  <a:pt x="586447" y="2894676"/>
                </a:cubicBezTo>
                <a:lnTo>
                  <a:pt x="586987" y="2901366"/>
                </a:lnTo>
                <a:cubicBezTo>
                  <a:pt x="592044" y="2931610"/>
                  <a:pt x="594493" y="2962495"/>
                  <a:pt x="594451" y="2993823"/>
                </a:cubicBezTo>
                <a:cubicBezTo>
                  <a:pt x="595763" y="2999453"/>
                  <a:pt x="595822" y="3005122"/>
                  <a:pt x="595822" y="3010804"/>
                </a:cubicBezTo>
                <a:cubicBezTo>
                  <a:pt x="595822" y="3014626"/>
                  <a:pt x="595795" y="3018442"/>
                  <a:pt x="595229" y="3022244"/>
                </a:cubicBezTo>
                <a:lnTo>
                  <a:pt x="594730" y="3022211"/>
                </a:lnTo>
                <a:lnTo>
                  <a:pt x="594704" y="3022706"/>
                </a:lnTo>
                <a:lnTo>
                  <a:pt x="577585" y="3021080"/>
                </a:lnTo>
                <a:cubicBezTo>
                  <a:pt x="545211" y="3020553"/>
                  <a:pt x="513331" y="3017572"/>
                  <a:pt x="482159" y="3012018"/>
                </a:cubicBezTo>
                <a:cubicBezTo>
                  <a:pt x="476582" y="3012437"/>
                  <a:pt x="471253" y="3011489"/>
                  <a:pt x="465942" y="3010478"/>
                </a:cubicBezTo>
                <a:lnTo>
                  <a:pt x="465826" y="3009330"/>
                </a:lnTo>
                <a:cubicBezTo>
                  <a:pt x="286401" y="2979630"/>
                  <a:pt x="126428" y="2894586"/>
                  <a:pt x="5028" y="2772859"/>
                </a:cubicBezTo>
                <a:close/>
                <a:moveTo>
                  <a:pt x="0" y="3835888"/>
                </a:moveTo>
                <a:lnTo>
                  <a:pt x="0" y="3704734"/>
                </a:lnTo>
                <a:lnTo>
                  <a:pt x="9314" y="3702032"/>
                </a:lnTo>
                <a:cubicBezTo>
                  <a:pt x="235521" y="3618257"/>
                  <a:pt x="405837" y="3425697"/>
                  <a:pt x="452453" y="3190516"/>
                </a:cubicBezTo>
                <a:cubicBezTo>
                  <a:pt x="280459" y="3227190"/>
                  <a:pt x="132038" y="3324188"/>
                  <a:pt x="31903" y="3457400"/>
                </a:cubicBezTo>
                <a:lnTo>
                  <a:pt x="0" y="3506992"/>
                </a:lnTo>
                <a:lnTo>
                  <a:pt x="0" y="3300549"/>
                </a:lnTo>
                <a:lnTo>
                  <a:pt x="5025" y="3294705"/>
                </a:lnTo>
                <a:cubicBezTo>
                  <a:pt x="126426" y="3173934"/>
                  <a:pt x="286398" y="3089558"/>
                  <a:pt x="465823" y="3060092"/>
                </a:cubicBezTo>
                <a:lnTo>
                  <a:pt x="465940" y="3058953"/>
                </a:lnTo>
                <a:cubicBezTo>
                  <a:pt x="471249" y="3057951"/>
                  <a:pt x="476577" y="3057010"/>
                  <a:pt x="482153" y="3057426"/>
                </a:cubicBezTo>
                <a:cubicBezTo>
                  <a:pt x="513336" y="3051913"/>
                  <a:pt x="545229" y="3048955"/>
                  <a:pt x="577614" y="3048432"/>
                </a:cubicBezTo>
                <a:lnTo>
                  <a:pt x="594702" y="3046822"/>
                </a:lnTo>
                <a:lnTo>
                  <a:pt x="594728" y="3047312"/>
                </a:lnTo>
                <a:lnTo>
                  <a:pt x="595226" y="3047280"/>
                </a:lnTo>
                <a:lnTo>
                  <a:pt x="595820" y="3058630"/>
                </a:lnTo>
                <a:cubicBezTo>
                  <a:pt x="595820" y="3064266"/>
                  <a:pt x="595761" y="3069889"/>
                  <a:pt x="594449" y="3075472"/>
                </a:cubicBezTo>
                <a:cubicBezTo>
                  <a:pt x="594491" y="3106561"/>
                  <a:pt x="592041" y="3137210"/>
                  <a:pt x="586982" y="3167222"/>
                </a:cubicBezTo>
                <a:lnTo>
                  <a:pt x="586444" y="3173846"/>
                </a:lnTo>
                <a:cubicBezTo>
                  <a:pt x="586274" y="3173851"/>
                  <a:pt x="586106" y="3173856"/>
                  <a:pt x="585938" y="3173908"/>
                </a:cubicBezTo>
                <a:cubicBezTo>
                  <a:pt x="541948" y="3480240"/>
                  <a:pt x="321278" y="3731813"/>
                  <a:pt x="26396" y="3829400"/>
                </a:cubicBezTo>
                <a:close/>
                <a:moveTo>
                  <a:pt x="0" y="4056079"/>
                </a:moveTo>
                <a:lnTo>
                  <a:pt x="0" y="3923091"/>
                </a:lnTo>
                <a:lnTo>
                  <a:pt x="9850" y="3925425"/>
                </a:lnTo>
                <a:cubicBezTo>
                  <a:pt x="194718" y="3982914"/>
                  <a:pt x="351664" y="4101018"/>
                  <a:pt x="456028" y="4255797"/>
                </a:cubicBezTo>
                <a:lnTo>
                  <a:pt x="484473" y="4305008"/>
                </a:lnTo>
                <a:lnTo>
                  <a:pt x="333423" y="4305008"/>
                </a:lnTo>
                <a:lnTo>
                  <a:pt x="281300" y="4241205"/>
                </a:lnTo>
                <a:cubicBezTo>
                  <a:pt x="223282" y="4178491"/>
                  <a:pt x="153561" y="4126262"/>
                  <a:pt x="75476" y="4087725"/>
                </a:cubicBezTo>
                <a:close/>
                <a:moveTo>
                  <a:pt x="0" y="4305008"/>
                </a:moveTo>
                <a:lnTo>
                  <a:pt x="0" y="4256099"/>
                </a:lnTo>
                <a:lnTo>
                  <a:pt x="8327" y="4271827"/>
                </a:lnTo>
                <a:lnTo>
                  <a:pt x="35009" y="430500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1B26E892-1320-40AA-9CA1-246721C187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8592" y="620720"/>
            <a:ext cx="7323231" cy="5593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EF9D07-EBA8-47D4-868E-9D5A60C2FC63}"/>
              </a:ext>
            </a:extLst>
          </p:cNvPr>
          <p:cNvSpPr>
            <a:spLocks noGrp="1"/>
          </p:cNvSpPr>
          <p:nvPr>
            <p:ph type="title"/>
          </p:nvPr>
        </p:nvSpPr>
        <p:spPr>
          <a:xfrm>
            <a:off x="4713224" y="1105351"/>
            <a:ext cx="6353967" cy="3023981"/>
          </a:xfrm>
        </p:spPr>
        <p:txBody>
          <a:bodyPr vert="horz" lIns="91440" tIns="45720" rIns="91440" bIns="45720" rtlCol="0" anchor="b">
            <a:normAutofit/>
          </a:bodyPr>
          <a:lstStyle/>
          <a:p>
            <a:r>
              <a:rPr lang="en-US" sz="4800" spc="200" dirty="0">
                <a:solidFill>
                  <a:srgbClr val="FFFFFF"/>
                </a:solidFill>
              </a:rPr>
              <a:t>End of The Presentation</a:t>
            </a:r>
          </a:p>
        </p:txBody>
      </p:sp>
      <p:cxnSp>
        <p:nvCxnSpPr>
          <p:cNvPr id="19" name="Straight Connector 18">
            <a:extLst>
              <a:ext uri="{FF2B5EF4-FFF2-40B4-BE49-F238E27FC236}">
                <a16:creationId xmlns:a16="http://schemas.microsoft.com/office/drawing/2014/main" id="{C9A1F79C-E4D1-4AAE-BA11-3A09005252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42932" y="4214336"/>
            <a:ext cx="512064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C170DF7D-4686-4BD5-A9CD-C89649284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4000" y="-2"/>
            <a:ext cx="164592"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6768904"/>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07CF805-C4DF-4548-AA08-7997CD5524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C82E0D7-37D0-4C31-B2DA-233C8F10C9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9097524" cy="61489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10B6F4-CB77-BF45-2E76-3C9D81BB6F08}"/>
              </a:ext>
            </a:extLst>
          </p:cNvPr>
          <p:cNvSpPr>
            <a:spLocks noGrp="1"/>
          </p:cNvSpPr>
          <p:nvPr>
            <p:ph type="title"/>
          </p:nvPr>
        </p:nvSpPr>
        <p:spPr>
          <a:xfrm>
            <a:off x="1024129" y="585216"/>
            <a:ext cx="8069094" cy="1499616"/>
          </a:xfrm>
        </p:spPr>
        <p:txBody>
          <a:bodyPr>
            <a:normAutofit/>
          </a:bodyPr>
          <a:lstStyle/>
          <a:p>
            <a:r>
              <a:rPr lang="en-US" dirty="0">
                <a:solidFill>
                  <a:srgbClr val="FFFFFF"/>
                </a:solidFill>
              </a:rPr>
              <a:t>A little about our Datasets</a:t>
            </a:r>
          </a:p>
        </p:txBody>
      </p:sp>
      <p:cxnSp>
        <p:nvCxnSpPr>
          <p:cNvPr id="12" name="Straight Connector 11">
            <a:extLst>
              <a:ext uri="{FF2B5EF4-FFF2-40B4-BE49-F238E27FC236}">
                <a16:creationId xmlns:a16="http://schemas.microsoft.com/office/drawing/2014/main" id="{1AD3A364-FD48-4C42-B623-DAD0C3ED6B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9F40211-4307-4706-AE59-83AC153FBF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614510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Table 4">
            <a:extLst>
              <a:ext uri="{FF2B5EF4-FFF2-40B4-BE49-F238E27FC236}">
                <a16:creationId xmlns:a16="http://schemas.microsoft.com/office/drawing/2014/main" id="{812F578D-32EE-1431-AC43-302A5E503375}"/>
              </a:ext>
            </a:extLst>
          </p:cNvPr>
          <p:cNvGraphicFramePr>
            <a:graphicFrameLocks noGrp="1"/>
          </p:cNvGraphicFramePr>
          <p:nvPr>
            <p:extLst>
              <p:ext uri="{D42A27DB-BD31-4B8C-83A1-F6EECF244321}">
                <p14:modId xmlns:p14="http://schemas.microsoft.com/office/powerpoint/2010/main" val="3257087265"/>
              </p:ext>
            </p:extLst>
          </p:nvPr>
        </p:nvGraphicFramePr>
        <p:xfrm>
          <a:off x="812308" y="2214272"/>
          <a:ext cx="8127999" cy="2595880"/>
        </p:xfrm>
        <a:graphic>
          <a:graphicData uri="http://schemas.openxmlformats.org/drawingml/2006/table">
            <a:tbl>
              <a:tblPr firstRow="1" bandRow="1">
                <a:tableStyleId>{5C22544A-7EE6-4342-B048-85BDC9FD1C3A}</a:tableStyleId>
              </a:tblPr>
              <a:tblGrid>
                <a:gridCol w="1327195">
                  <a:extLst>
                    <a:ext uri="{9D8B030D-6E8A-4147-A177-3AD203B41FA5}">
                      <a16:colId xmlns:a16="http://schemas.microsoft.com/office/drawing/2014/main" val="2222672797"/>
                    </a:ext>
                  </a:extLst>
                </a:gridCol>
                <a:gridCol w="3400402">
                  <a:extLst>
                    <a:ext uri="{9D8B030D-6E8A-4147-A177-3AD203B41FA5}">
                      <a16:colId xmlns:a16="http://schemas.microsoft.com/office/drawing/2014/main" val="3816316084"/>
                    </a:ext>
                  </a:extLst>
                </a:gridCol>
                <a:gridCol w="3400402">
                  <a:extLst>
                    <a:ext uri="{9D8B030D-6E8A-4147-A177-3AD203B41FA5}">
                      <a16:colId xmlns:a16="http://schemas.microsoft.com/office/drawing/2014/main" val="511773937"/>
                    </a:ext>
                  </a:extLst>
                </a:gridCol>
              </a:tblGrid>
              <a:tr h="370840">
                <a:tc>
                  <a:txBody>
                    <a:bodyPr/>
                    <a:lstStyle/>
                    <a:p>
                      <a:pPr algn="ctr"/>
                      <a:r>
                        <a:rPr lang="en-US" dirty="0"/>
                        <a:t>Dataset</a:t>
                      </a:r>
                    </a:p>
                  </a:txBody>
                  <a:tcPr anchor="ctr"/>
                </a:tc>
                <a:tc>
                  <a:txBody>
                    <a:bodyPr/>
                    <a:lstStyle/>
                    <a:p>
                      <a:pPr algn="ctr"/>
                      <a:r>
                        <a:rPr lang="en-US" sz="1600" dirty="0"/>
                        <a:t>Sentiment Dataset with 1M tweets</a:t>
                      </a:r>
                    </a:p>
                  </a:txBody>
                  <a:tcPr/>
                </a:tc>
                <a:tc>
                  <a:txBody>
                    <a:bodyPr/>
                    <a:lstStyle/>
                    <a:p>
                      <a:pPr algn="ctr"/>
                      <a:r>
                        <a:rPr lang="en-US" dirty="0"/>
                        <a:t>YouTube Statistics</a:t>
                      </a:r>
                    </a:p>
                  </a:txBody>
                  <a:tcPr/>
                </a:tc>
                <a:extLst>
                  <a:ext uri="{0D108BD9-81ED-4DB2-BD59-A6C34878D82A}">
                    <a16:rowId xmlns:a16="http://schemas.microsoft.com/office/drawing/2014/main" val="3466949060"/>
                  </a:ext>
                </a:extLst>
              </a:tr>
              <a:tr h="370840">
                <a:tc>
                  <a:txBody>
                    <a:bodyPr/>
                    <a:lstStyle/>
                    <a:p>
                      <a:pPr algn="ctr"/>
                      <a:r>
                        <a:rPr lang="en-US" sz="1200" b="1" dirty="0">
                          <a:effectLst>
                            <a:outerShdw blurRad="38100" dist="38100" dir="2700000" algn="tl">
                              <a:srgbClr val="000000">
                                <a:alpha val="43137"/>
                              </a:srgbClr>
                            </a:outerShdw>
                          </a:effectLst>
                        </a:rPr>
                        <a:t>No. of Records</a:t>
                      </a:r>
                    </a:p>
                  </a:txBody>
                  <a:tcPr anchor="ctr"/>
                </a:tc>
                <a:tc>
                  <a:txBody>
                    <a:bodyPr/>
                    <a:lstStyle/>
                    <a:p>
                      <a:pPr algn="ctr"/>
                      <a:r>
                        <a:rPr lang="en-US" b="0" dirty="0">
                          <a:solidFill>
                            <a:schemeClr val="tx1"/>
                          </a:solidFill>
                          <a:effectLst>
                            <a:outerShdw blurRad="38100" dist="38100" dir="2700000" algn="tl">
                              <a:srgbClr val="000000">
                                <a:alpha val="43137"/>
                              </a:srgbClr>
                            </a:outerShdw>
                          </a:effectLst>
                        </a:rPr>
                        <a:t>1 Million Records</a:t>
                      </a:r>
                    </a:p>
                  </a:txBody>
                  <a:tcPr anchor="ctr"/>
                </a:tc>
                <a:tc>
                  <a:txBody>
                    <a:bodyPr/>
                    <a:lstStyle/>
                    <a:p>
                      <a:pPr algn="ctr"/>
                      <a:r>
                        <a:rPr lang="en-US" b="0" dirty="0">
                          <a:solidFill>
                            <a:schemeClr val="tx1"/>
                          </a:solidFill>
                          <a:effectLst>
                            <a:outerShdw blurRad="38100" dist="38100" dir="2700000" algn="tl">
                              <a:srgbClr val="000000">
                                <a:alpha val="43137"/>
                              </a:srgbClr>
                            </a:outerShdw>
                          </a:effectLst>
                        </a:rPr>
                        <a:t>18.4 K Records</a:t>
                      </a:r>
                    </a:p>
                  </a:txBody>
                  <a:tcPr anchor="ctr"/>
                </a:tc>
                <a:extLst>
                  <a:ext uri="{0D108BD9-81ED-4DB2-BD59-A6C34878D82A}">
                    <a16:rowId xmlns:a16="http://schemas.microsoft.com/office/drawing/2014/main" val="2902119275"/>
                  </a:ext>
                </a:extLst>
              </a:tr>
              <a:tr h="370840">
                <a:tc>
                  <a:txBody>
                    <a:bodyPr/>
                    <a:lstStyle/>
                    <a:p>
                      <a:pPr algn="ctr"/>
                      <a:r>
                        <a:rPr lang="en-US" b="1" dirty="0">
                          <a:effectLst>
                            <a:outerShdw blurRad="38100" dist="38100" dir="2700000" algn="tl">
                              <a:srgbClr val="000000">
                                <a:alpha val="43137"/>
                              </a:srgbClr>
                            </a:outerShdw>
                          </a:effectLst>
                        </a:rPr>
                        <a:t>Usability</a:t>
                      </a:r>
                    </a:p>
                  </a:txBody>
                  <a:tcPr anchor="ctr"/>
                </a:tc>
                <a:tc>
                  <a:txBody>
                    <a:bodyPr/>
                    <a:lstStyle/>
                    <a:p>
                      <a:pPr algn="ctr"/>
                      <a:r>
                        <a:rPr lang="en-US" b="0" dirty="0">
                          <a:solidFill>
                            <a:schemeClr val="tx1"/>
                          </a:solidFill>
                          <a:effectLst>
                            <a:outerShdw blurRad="38100" dist="38100" dir="2700000" algn="tl">
                              <a:srgbClr val="000000">
                                <a:alpha val="43137"/>
                              </a:srgbClr>
                            </a:outerShdw>
                          </a:effectLst>
                        </a:rPr>
                        <a:t>Tweets Sentimental Analysis</a:t>
                      </a:r>
                    </a:p>
                  </a:txBody>
                  <a:tcPr anchor="ctr"/>
                </a:tc>
                <a:tc>
                  <a:txBody>
                    <a:bodyPr/>
                    <a:lstStyle/>
                    <a:p>
                      <a:pPr algn="ctr"/>
                      <a:r>
                        <a:rPr lang="en-US" b="0" dirty="0">
                          <a:solidFill>
                            <a:schemeClr val="tx1"/>
                          </a:solidFill>
                          <a:effectLst>
                            <a:outerShdw blurRad="38100" dist="38100" dir="2700000" algn="tl">
                              <a:srgbClr val="000000">
                                <a:alpha val="43137"/>
                              </a:srgbClr>
                            </a:outerShdw>
                          </a:effectLst>
                        </a:rPr>
                        <a:t>EDA &amp; Sentiment Analysis</a:t>
                      </a:r>
                    </a:p>
                  </a:txBody>
                  <a:tcPr anchor="ctr"/>
                </a:tc>
                <a:extLst>
                  <a:ext uri="{0D108BD9-81ED-4DB2-BD59-A6C34878D82A}">
                    <a16:rowId xmlns:a16="http://schemas.microsoft.com/office/drawing/2014/main" val="3500772574"/>
                  </a:ext>
                </a:extLst>
              </a:tr>
              <a:tr h="370840">
                <a:tc>
                  <a:txBody>
                    <a:bodyPr/>
                    <a:lstStyle/>
                    <a:p>
                      <a:pPr algn="ctr"/>
                      <a:r>
                        <a:rPr lang="en-US" b="1" dirty="0">
                          <a:effectLst>
                            <a:outerShdw blurRad="38100" dist="38100" dir="2700000" algn="tl">
                              <a:srgbClr val="000000">
                                <a:alpha val="43137"/>
                              </a:srgbClr>
                            </a:outerShdw>
                          </a:effectLst>
                        </a:rPr>
                        <a:t>Labeled</a:t>
                      </a:r>
                    </a:p>
                  </a:txBody>
                  <a:tcPr anchor="ctr"/>
                </a:tc>
                <a:tc>
                  <a:txBody>
                    <a:bodyPr/>
                    <a:lstStyle/>
                    <a:p>
                      <a:pPr algn="ctr"/>
                      <a:r>
                        <a:rPr lang="en-US" b="0" dirty="0">
                          <a:solidFill>
                            <a:schemeClr val="tx1"/>
                          </a:solidFill>
                          <a:effectLst>
                            <a:outerShdw blurRad="38100" dist="38100" dir="2700000" algn="tl">
                              <a:srgbClr val="000000">
                                <a:alpha val="43137"/>
                              </a:srgbClr>
                            </a:outerShdw>
                          </a:effectLst>
                        </a:rPr>
                        <a:t>Yes</a:t>
                      </a:r>
                    </a:p>
                  </a:txBody>
                  <a:tcPr anchor="ctr"/>
                </a:tc>
                <a:tc>
                  <a:txBody>
                    <a:bodyPr/>
                    <a:lstStyle/>
                    <a:p>
                      <a:pPr algn="ctr"/>
                      <a:r>
                        <a:rPr lang="en-US" b="0" dirty="0">
                          <a:solidFill>
                            <a:schemeClr val="tx1"/>
                          </a:solidFill>
                          <a:effectLst>
                            <a:outerShdw blurRad="38100" dist="38100" dir="2700000" algn="tl">
                              <a:srgbClr val="000000">
                                <a:alpha val="43137"/>
                              </a:srgbClr>
                            </a:outerShdw>
                          </a:effectLst>
                        </a:rPr>
                        <a:t>Yes</a:t>
                      </a:r>
                    </a:p>
                  </a:txBody>
                  <a:tcPr anchor="ctr"/>
                </a:tc>
                <a:extLst>
                  <a:ext uri="{0D108BD9-81ED-4DB2-BD59-A6C34878D82A}">
                    <a16:rowId xmlns:a16="http://schemas.microsoft.com/office/drawing/2014/main" val="763442108"/>
                  </a:ext>
                </a:extLst>
              </a:tr>
              <a:tr h="370840">
                <a:tc>
                  <a:txBody>
                    <a:bodyPr/>
                    <a:lstStyle/>
                    <a:p>
                      <a:pPr algn="ctr"/>
                      <a:r>
                        <a:rPr lang="en-US" b="1" dirty="0">
                          <a:effectLst>
                            <a:outerShdw blurRad="38100" dist="38100" dir="2700000" algn="tl">
                              <a:srgbClr val="000000">
                                <a:alpha val="43137"/>
                              </a:srgbClr>
                            </a:outerShdw>
                          </a:effectLst>
                        </a:rPr>
                        <a:t>Classes</a:t>
                      </a:r>
                    </a:p>
                  </a:txBody>
                  <a:tcPr anchor="ctr"/>
                </a:tc>
                <a:tc>
                  <a:txBody>
                    <a:bodyPr/>
                    <a:lstStyle/>
                    <a:p>
                      <a:pPr algn="ctr"/>
                      <a:r>
                        <a:rPr lang="en-US" sz="1400" b="0" dirty="0">
                          <a:solidFill>
                            <a:schemeClr val="tx1"/>
                          </a:solidFill>
                          <a:effectLst>
                            <a:outerShdw blurRad="38100" dist="38100" dir="2700000" algn="tl">
                              <a:srgbClr val="000000">
                                <a:alpha val="43137"/>
                              </a:srgbClr>
                            </a:outerShdw>
                          </a:effectLst>
                        </a:rPr>
                        <a:t>Positive/ Negative / Uncertain/ Litigious</a:t>
                      </a:r>
                    </a:p>
                  </a:txBody>
                  <a:tcPr anchor="ctr"/>
                </a:tc>
                <a:tc>
                  <a:txBody>
                    <a:bodyPr/>
                    <a:lstStyle/>
                    <a:p>
                      <a:pPr algn="ctr"/>
                      <a:r>
                        <a:rPr lang="en-US" b="0" dirty="0">
                          <a:solidFill>
                            <a:schemeClr val="tx1"/>
                          </a:solidFill>
                          <a:effectLst>
                            <a:outerShdw blurRad="38100" dist="38100" dir="2700000" algn="tl">
                              <a:srgbClr val="000000">
                                <a:alpha val="43137"/>
                              </a:srgbClr>
                            </a:outerShdw>
                          </a:effectLst>
                        </a:rPr>
                        <a:t>Positive/ Negative / Neutral</a:t>
                      </a:r>
                    </a:p>
                  </a:txBody>
                  <a:tcPr anchor="ctr"/>
                </a:tc>
                <a:extLst>
                  <a:ext uri="{0D108BD9-81ED-4DB2-BD59-A6C34878D82A}">
                    <a16:rowId xmlns:a16="http://schemas.microsoft.com/office/drawing/2014/main" val="1396358342"/>
                  </a:ext>
                </a:extLst>
              </a:tr>
              <a:tr h="370840">
                <a:tc>
                  <a:txBody>
                    <a:bodyPr/>
                    <a:lstStyle/>
                    <a:p>
                      <a:pPr algn="ctr"/>
                      <a:r>
                        <a:rPr lang="en-US" b="1" dirty="0">
                          <a:effectLst>
                            <a:outerShdw blurRad="38100" dist="38100" dir="2700000" algn="tl">
                              <a:srgbClr val="000000">
                                <a:alpha val="43137"/>
                              </a:srgbClr>
                            </a:outerShdw>
                          </a:effectLst>
                        </a:rPr>
                        <a:t>Balanced</a:t>
                      </a:r>
                    </a:p>
                  </a:txBody>
                  <a:tcPr anchor="ctr"/>
                </a:tc>
                <a:tc>
                  <a:txBody>
                    <a:bodyPr/>
                    <a:lstStyle/>
                    <a:p>
                      <a:pPr algn="ctr"/>
                      <a:r>
                        <a:rPr lang="en-US" b="0" dirty="0">
                          <a:solidFill>
                            <a:schemeClr val="tx1"/>
                          </a:solidFill>
                          <a:effectLst>
                            <a:outerShdw blurRad="38100" dist="38100" dir="2700000" algn="tl">
                              <a:srgbClr val="000000">
                                <a:alpha val="43137"/>
                              </a:srgbClr>
                            </a:outerShdw>
                          </a:effectLst>
                        </a:rPr>
                        <a:t>Yes</a:t>
                      </a:r>
                    </a:p>
                  </a:txBody>
                  <a:tcPr anchor="ctr"/>
                </a:tc>
                <a:tc>
                  <a:txBody>
                    <a:bodyPr/>
                    <a:lstStyle/>
                    <a:p>
                      <a:pPr algn="ctr"/>
                      <a:r>
                        <a:rPr lang="en-US" b="0" dirty="0">
                          <a:solidFill>
                            <a:schemeClr val="tx1"/>
                          </a:solidFill>
                          <a:effectLst>
                            <a:outerShdw blurRad="38100" dist="38100" dir="2700000" algn="tl">
                              <a:srgbClr val="000000">
                                <a:alpha val="43137"/>
                              </a:srgbClr>
                            </a:outerShdw>
                          </a:effectLst>
                        </a:rPr>
                        <a:t>No</a:t>
                      </a:r>
                    </a:p>
                  </a:txBody>
                  <a:tcPr anchor="ctr"/>
                </a:tc>
                <a:extLst>
                  <a:ext uri="{0D108BD9-81ED-4DB2-BD59-A6C34878D82A}">
                    <a16:rowId xmlns:a16="http://schemas.microsoft.com/office/drawing/2014/main" val="3620925287"/>
                  </a:ext>
                </a:extLst>
              </a:tr>
              <a:tr h="370840">
                <a:tc>
                  <a:txBody>
                    <a:bodyPr/>
                    <a:lstStyle/>
                    <a:p>
                      <a:pPr algn="ctr"/>
                      <a:r>
                        <a:rPr lang="en-US" b="1" dirty="0">
                          <a:effectLst>
                            <a:outerShdw blurRad="38100" dist="38100" dir="2700000" algn="tl">
                              <a:srgbClr val="000000">
                                <a:alpha val="43137"/>
                              </a:srgbClr>
                            </a:outerShdw>
                          </a:effectLst>
                        </a:rPr>
                        <a:t>Distribution</a:t>
                      </a:r>
                    </a:p>
                  </a:txBody>
                  <a:tcPr anchor="ctr"/>
                </a:tc>
                <a:tc>
                  <a:txBody>
                    <a:bodyPr/>
                    <a:lstStyle/>
                    <a:p>
                      <a:pPr algn="ctr"/>
                      <a:r>
                        <a:rPr lang="en-US" b="0" dirty="0">
                          <a:solidFill>
                            <a:schemeClr val="tx1"/>
                          </a:solidFill>
                          <a:effectLst>
                            <a:outerShdw blurRad="38100" dist="38100" dir="2700000" algn="tl">
                              <a:srgbClr val="000000">
                                <a:alpha val="43137"/>
                              </a:srgbClr>
                            </a:outerShdw>
                          </a:effectLst>
                        </a:rPr>
                        <a:t>Language-based</a:t>
                      </a:r>
                    </a:p>
                  </a:txBody>
                  <a:tcPr anchor="ctr"/>
                </a:tc>
                <a:tc>
                  <a:txBody>
                    <a:bodyPr/>
                    <a:lstStyle/>
                    <a:p>
                      <a:pPr algn="ctr"/>
                      <a:r>
                        <a:rPr lang="en-US" b="0" dirty="0">
                          <a:solidFill>
                            <a:schemeClr val="tx1"/>
                          </a:solidFill>
                          <a:effectLst>
                            <a:outerShdw blurRad="38100" dist="38100" dir="2700000" algn="tl">
                              <a:srgbClr val="000000">
                                <a:alpha val="43137"/>
                              </a:srgbClr>
                            </a:outerShdw>
                          </a:effectLst>
                        </a:rPr>
                        <a:t>Comment-Like based</a:t>
                      </a:r>
                    </a:p>
                  </a:txBody>
                  <a:tcPr anchor="ctr"/>
                </a:tc>
                <a:extLst>
                  <a:ext uri="{0D108BD9-81ED-4DB2-BD59-A6C34878D82A}">
                    <a16:rowId xmlns:a16="http://schemas.microsoft.com/office/drawing/2014/main" val="52880891"/>
                  </a:ext>
                </a:extLst>
              </a:tr>
            </a:tbl>
          </a:graphicData>
        </a:graphic>
      </p:graphicFrame>
      <p:sp>
        <p:nvSpPr>
          <p:cNvPr id="5" name="TextBox 4">
            <a:extLst>
              <a:ext uri="{FF2B5EF4-FFF2-40B4-BE49-F238E27FC236}">
                <a16:creationId xmlns:a16="http://schemas.microsoft.com/office/drawing/2014/main" id="{9FBFD79E-385B-2B04-A275-ED865018500F}"/>
              </a:ext>
            </a:extLst>
          </p:cNvPr>
          <p:cNvSpPr txBox="1"/>
          <p:nvPr/>
        </p:nvSpPr>
        <p:spPr>
          <a:xfrm rot="5400000">
            <a:off x="8029943" y="2817840"/>
            <a:ext cx="5788687" cy="1323439"/>
          </a:xfrm>
          <a:prstGeom prst="rect">
            <a:avLst/>
          </a:prstGeom>
          <a:noFill/>
        </p:spPr>
        <p:txBody>
          <a:bodyPr wrap="square" rtlCol="0">
            <a:spAutoFit/>
          </a:bodyPr>
          <a:lstStyle/>
          <a:p>
            <a:pPr algn="ctr"/>
            <a:r>
              <a:rPr lang="en-US" sz="8000" b="1" dirty="0">
                <a:effectLst>
                  <a:outerShdw blurRad="38100" dist="38100" dir="2700000" algn="tl">
                    <a:srgbClr val="000000">
                      <a:alpha val="43137"/>
                    </a:srgbClr>
                  </a:outerShdw>
                </a:effectLst>
              </a:rPr>
              <a:t>Comparison</a:t>
            </a:r>
          </a:p>
        </p:txBody>
      </p:sp>
    </p:spTree>
    <p:extLst>
      <p:ext uri="{BB962C8B-B14F-4D97-AF65-F5344CB8AC3E}">
        <p14:creationId xmlns:p14="http://schemas.microsoft.com/office/powerpoint/2010/main" val="902004177"/>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9D2CB-8B95-E62F-B9D1-E4886F6E05FF}"/>
              </a:ext>
            </a:extLst>
          </p:cNvPr>
          <p:cNvSpPr>
            <a:spLocks noGrp="1"/>
          </p:cNvSpPr>
          <p:nvPr>
            <p:ph type="title"/>
          </p:nvPr>
        </p:nvSpPr>
        <p:spPr/>
        <p:txBody>
          <a:bodyPr>
            <a:normAutofit/>
          </a:bodyPr>
          <a:lstStyle/>
          <a:p>
            <a:r>
              <a:rPr lang="en-US" sz="4800" dirty="0"/>
              <a:t>Data Gathering &amp; Exploratory Data Analysis</a:t>
            </a:r>
          </a:p>
        </p:txBody>
      </p:sp>
      <p:sp>
        <p:nvSpPr>
          <p:cNvPr id="4" name="Rectangle 3">
            <a:extLst>
              <a:ext uri="{FF2B5EF4-FFF2-40B4-BE49-F238E27FC236}">
                <a16:creationId xmlns:a16="http://schemas.microsoft.com/office/drawing/2014/main" id="{71E7E0B8-B64F-3232-C2E9-8E337E7B7512}"/>
              </a:ext>
            </a:extLst>
          </p:cNvPr>
          <p:cNvSpPr/>
          <p:nvPr/>
        </p:nvSpPr>
        <p:spPr>
          <a:xfrm>
            <a:off x="1024128" y="1918464"/>
            <a:ext cx="4108753" cy="707886"/>
          </a:xfrm>
          <a:prstGeom prst="rect">
            <a:avLst/>
          </a:prstGeom>
          <a:noFill/>
        </p:spPr>
        <p:txBody>
          <a:bodyPr wrap="none" lIns="91440" tIns="45720" rIns="91440" bIns="45720">
            <a:spAutoFit/>
          </a:bodyPr>
          <a:lstStyle/>
          <a:p>
            <a:pPr algn="ctr"/>
            <a:r>
              <a:rPr lang="en-US" sz="4000" b="1" cap="none" spc="0" dirty="0">
                <a:ln w="6600">
                  <a:solidFill>
                    <a:schemeClr val="accent2"/>
                  </a:solidFill>
                  <a:prstDash val="solid"/>
                </a:ln>
                <a:solidFill>
                  <a:srgbClr val="FFFFFF"/>
                </a:solidFill>
                <a:effectLst>
                  <a:outerShdw dist="38100" dir="2700000" algn="tl" rotWithShape="0">
                    <a:schemeClr val="accent2"/>
                  </a:outerShdw>
                </a:effectLst>
              </a:rPr>
              <a:t>YouTube Statistics:</a:t>
            </a:r>
          </a:p>
        </p:txBody>
      </p:sp>
      <p:sp>
        <p:nvSpPr>
          <p:cNvPr id="5" name="Rectangle 4">
            <a:extLst>
              <a:ext uri="{FF2B5EF4-FFF2-40B4-BE49-F238E27FC236}">
                <a16:creationId xmlns:a16="http://schemas.microsoft.com/office/drawing/2014/main" id="{DBE487AB-67F2-A014-DD70-526554FB00CC}"/>
              </a:ext>
            </a:extLst>
          </p:cNvPr>
          <p:cNvSpPr/>
          <p:nvPr/>
        </p:nvSpPr>
        <p:spPr>
          <a:xfrm>
            <a:off x="1024128" y="4344212"/>
            <a:ext cx="4021615" cy="707886"/>
          </a:xfrm>
          <a:prstGeom prst="rect">
            <a:avLst/>
          </a:prstGeom>
          <a:noFill/>
        </p:spPr>
        <p:txBody>
          <a:bodyPr wrap="none" lIns="91440" tIns="45720" rIns="91440" bIns="45720">
            <a:spAutoFit/>
          </a:bodyPr>
          <a:lstStyle/>
          <a:p>
            <a:pPr algn="ctr"/>
            <a:r>
              <a:rPr lang="en-US" sz="4000" b="1" cap="none" spc="0" dirty="0">
                <a:ln w="6600">
                  <a:solidFill>
                    <a:schemeClr val="accent2"/>
                  </a:solidFill>
                  <a:prstDash val="solid"/>
                </a:ln>
                <a:solidFill>
                  <a:srgbClr val="FFFFFF"/>
                </a:solidFill>
                <a:effectLst>
                  <a:outerShdw dist="38100" dir="2700000" algn="tl" rotWithShape="0">
                    <a:schemeClr val="accent2"/>
                  </a:outerShdw>
                </a:effectLst>
              </a:rPr>
              <a:t>Tweets Sentiment:</a:t>
            </a:r>
          </a:p>
        </p:txBody>
      </p:sp>
      <p:sp>
        <p:nvSpPr>
          <p:cNvPr id="6" name="TextBox 5">
            <a:extLst>
              <a:ext uri="{FF2B5EF4-FFF2-40B4-BE49-F238E27FC236}">
                <a16:creationId xmlns:a16="http://schemas.microsoft.com/office/drawing/2014/main" id="{A2897540-97EA-A1EA-9B85-597B3D6EB548}"/>
              </a:ext>
            </a:extLst>
          </p:cNvPr>
          <p:cNvSpPr txBox="1"/>
          <p:nvPr/>
        </p:nvSpPr>
        <p:spPr>
          <a:xfrm>
            <a:off x="1024128" y="2691302"/>
            <a:ext cx="8119872" cy="1754326"/>
          </a:xfrm>
          <a:prstGeom prst="rect">
            <a:avLst/>
          </a:prstGeom>
          <a:noFill/>
        </p:spPr>
        <p:txBody>
          <a:bodyPr wrap="square" rtlCol="0">
            <a:spAutoFit/>
          </a:bodyPr>
          <a:lstStyle/>
          <a:p>
            <a:pPr marL="285750" indent="-285750" algn="just">
              <a:buFont typeface="Wingdings" panose="05000000000000000000" pitchFamily="2" charset="2"/>
              <a:buChar char="v"/>
            </a:pPr>
            <a:r>
              <a:rPr lang="en-US" b="1" dirty="0">
                <a:solidFill>
                  <a:srgbClr val="002060"/>
                </a:solidFill>
                <a:effectLst>
                  <a:outerShdw blurRad="38100" dist="38100" dir="2700000" algn="tl">
                    <a:srgbClr val="000000">
                      <a:alpha val="43137"/>
                    </a:srgbClr>
                  </a:outerShdw>
                </a:effectLst>
              </a:rPr>
              <a:t>The dataset labels are displayed to show how they are distributed on the existed classes</a:t>
            </a:r>
          </a:p>
          <a:p>
            <a:pPr marL="285750" indent="-285750" algn="just">
              <a:buFont typeface="Wingdings" panose="05000000000000000000" pitchFamily="2" charset="2"/>
              <a:buChar char="v"/>
            </a:pPr>
            <a:r>
              <a:rPr lang="en-US" b="1" dirty="0">
                <a:solidFill>
                  <a:srgbClr val="002060"/>
                </a:solidFill>
                <a:effectLst>
                  <a:outerShdw blurRad="38100" dist="38100" dir="2700000" algn="tl">
                    <a:srgbClr val="000000">
                      <a:alpha val="43137"/>
                    </a:srgbClr>
                  </a:outerShdw>
                </a:effectLst>
              </a:rPr>
              <a:t>All Duplications and Null Values are removed</a:t>
            </a:r>
          </a:p>
          <a:p>
            <a:pPr marL="285750" indent="-285750" algn="just">
              <a:buFont typeface="Wingdings" panose="05000000000000000000" pitchFamily="2" charset="2"/>
              <a:buChar char="v"/>
            </a:pPr>
            <a:r>
              <a:rPr lang="en-US" b="1" dirty="0">
                <a:solidFill>
                  <a:srgbClr val="002060"/>
                </a:solidFill>
                <a:effectLst>
                  <a:outerShdw blurRad="38100" dist="38100" dir="2700000" algn="tl">
                    <a:srgbClr val="000000">
                      <a:alpha val="43137"/>
                    </a:srgbClr>
                  </a:outerShdw>
                </a:effectLst>
              </a:rPr>
              <a:t>The Comments Section only is taken, there is no need for the other parts of the dataset</a:t>
            </a:r>
          </a:p>
          <a:p>
            <a:pPr marL="285750" indent="-285750" algn="just">
              <a:buFont typeface="Wingdings" panose="05000000000000000000" pitchFamily="2" charset="2"/>
              <a:buChar char="v"/>
            </a:pPr>
            <a:r>
              <a:rPr lang="en-US" b="1" dirty="0">
                <a:solidFill>
                  <a:srgbClr val="002060"/>
                </a:solidFill>
                <a:effectLst>
                  <a:outerShdw blurRad="38100" dist="38100" dir="2700000" algn="tl">
                    <a:srgbClr val="000000">
                      <a:alpha val="43137"/>
                    </a:srgbClr>
                  </a:outerShdw>
                </a:effectLst>
              </a:rPr>
              <a:t>Only the Positive &amp; Negative labeled rows are taken.</a:t>
            </a:r>
          </a:p>
        </p:txBody>
      </p:sp>
      <p:pic>
        <p:nvPicPr>
          <p:cNvPr id="9" name="Picture 8">
            <a:extLst>
              <a:ext uri="{FF2B5EF4-FFF2-40B4-BE49-F238E27FC236}">
                <a16:creationId xmlns:a16="http://schemas.microsoft.com/office/drawing/2014/main" id="{B03FA860-BD8F-CA08-8135-B665BE9C8A4D}"/>
              </a:ext>
            </a:extLst>
          </p:cNvPr>
          <p:cNvPicPr>
            <a:picLocks noChangeAspect="1"/>
          </p:cNvPicPr>
          <p:nvPr/>
        </p:nvPicPr>
        <p:blipFill>
          <a:blip r:embed="rId2"/>
          <a:stretch>
            <a:fillRect/>
          </a:stretch>
        </p:blipFill>
        <p:spPr>
          <a:xfrm>
            <a:off x="9455743" y="2097191"/>
            <a:ext cx="2576913" cy="2348437"/>
          </a:xfrm>
          <a:prstGeom prst="rect">
            <a:avLst/>
          </a:prstGeom>
        </p:spPr>
      </p:pic>
      <p:sp>
        <p:nvSpPr>
          <p:cNvPr id="10" name="TextBox 9">
            <a:extLst>
              <a:ext uri="{FF2B5EF4-FFF2-40B4-BE49-F238E27FC236}">
                <a16:creationId xmlns:a16="http://schemas.microsoft.com/office/drawing/2014/main" id="{4759C2AC-5BD3-2341-9CD9-14E6047BE589}"/>
              </a:ext>
            </a:extLst>
          </p:cNvPr>
          <p:cNvSpPr txBox="1"/>
          <p:nvPr/>
        </p:nvSpPr>
        <p:spPr>
          <a:xfrm>
            <a:off x="985807" y="4963784"/>
            <a:ext cx="8119872" cy="1754326"/>
          </a:xfrm>
          <a:prstGeom prst="rect">
            <a:avLst/>
          </a:prstGeom>
          <a:noFill/>
        </p:spPr>
        <p:txBody>
          <a:bodyPr wrap="square" rtlCol="0">
            <a:spAutoFit/>
          </a:bodyPr>
          <a:lstStyle/>
          <a:p>
            <a:pPr marL="285750" indent="-285750" algn="just">
              <a:buFont typeface="Wingdings" panose="05000000000000000000" pitchFamily="2" charset="2"/>
              <a:buChar char="v"/>
            </a:pPr>
            <a:r>
              <a:rPr lang="en-US" b="1" dirty="0">
                <a:solidFill>
                  <a:srgbClr val="002060"/>
                </a:solidFill>
                <a:effectLst>
                  <a:outerShdw blurRad="38100" dist="38100" dir="2700000" algn="tl">
                    <a:srgbClr val="000000">
                      <a:alpha val="43137"/>
                    </a:srgbClr>
                  </a:outerShdw>
                </a:effectLst>
              </a:rPr>
              <a:t>The dataset labels are displayed to show how they are distributed on the existed classes.</a:t>
            </a:r>
          </a:p>
          <a:p>
            <a:pPr marL="285750" indent="-285750" algn="just">
              <a:buFont typeface="Wingdings" panose="05000000000000000000" pitchFamily="2" charset="2"/>
              <a:buChar char="v"/>
            </a:pPr>
            <a:r>
              <a:rPr lang="en-US" b="1" dirty="0">
                <a:solidFill>
                  <a:srgbClr val="002060"/>
                </a:solidFill>
                <a:effectLst>
                  <a:outerShdw blurRad="38100" dist="38100" dir="2700000" algn="tl">
                    <a:srgbClr val="000000">
                      <a:alpha val="43137"/>
                    </a:srgbClr>
                  </a:outerShdw>
                </a:effectLst>
              </a:rPr>
              <a:t>All Duplications and Null Values are removed.</a:t>
            </a:r>
          </a:p>
          <a:p>
            <a:pPr marL="285750" indent="-285750" algn="just">
              <a:buFont typeface="Wingdings" panose="05000000000000000000" pitchFamily="2" charset="2"/>
              <a:buChar char="v"/>
            </a:pPr>
            <a:r>
              <a:rPr lang="en-US" b="1" dirty="0">
                <a:solidFill>
                  <a:srgbClr val="002060"/>
                </a:solidFill>
                <a:effectLst>
                  <a:outerShdw blurRad="38100" dist="38100" dir="2700000" algn="tl">
                    <a:srgbClr val="000000">
                      <a:alpha val="43137"/>
                    </a:srgbClr>
                  </a:outerShdw>
                </a:effectLst>
              </a:rPr>
              <a:t>The Text (Content of tweet) are taken with its corresponding label.</a:t>
            </a:r>
          </a:p>
          <a:p>
            <a:pPr marL="285750" indent="-285750" algn="just">
              <a:buFont typeface="Wingdings" panose="05000000000000000000" pitchFamily="2" charset="2"/>
              <a:buChar char="v"/>
            </a:pPr>
            <a:r>
              <a:rPr lang="en-US" b="1" dirty="0">
                <a:solidFill>
                  <a:srgbClr val="002060"/>
                </a:solidFill>
                <a:effectLst>
                  <a:outerShdw blurRad="38100" dist="38100" dir="2700000" algn="tl">
                    <a:srgbClr val="000000">
                      <a:alpha val="43137"/>
                    </a:srgbClr>
                  </a:outerShdw>
                </a:effectLst>
              </a:rPr>
              <a:t>Only the Positive &amp; Negative labeled rows are taken.</a:t>
            </a:r>
          </a:p>
          <a:p>
            <a:pPr marL="285750" indent="-285750" algn="just">
              <a:buFont typeface="Wingdings" panose="05000000000000000000" pitchFamily="2" charset="2"/>
              <a:buChar char="v"/>
            </a:pPr>
            <a:r>
              <a:rPr lang="en-US" b="1" dirty="0">
                <a:solidFill>
                  <a:srgbClr val="002060"/>
                </a:solidFill>
                <a:effectLst>
                  <a:outerShdw blurRad="38100" dist="38100" dir="2700000" algn="tl">
                    <a:srgbClr val="000000">
                      <a:alpha val="43137"/>
                    </a:srgbClr>
                  </a:outerShdw>
                </a:effectLst>
              </a:rPr>
              <a:t>Only The English-based tweets are taken.</a:t>
            </a:r>
          </a:p>
        </p:txBody>
      </p:sp>
      <p:pic>
        <p:nvPicPr>
          <p:cNvPr id="12" name="Picture 11">
            <a:extLst>
              <a:ext uri="{FF2B5EF4-FFF2-40B4-BE49-F238E27FC236}">
                <a16:creationId xmlns:a16="http://schemas.microsoft.com/office/drawing/2014/main" id="{33A6B7EB-A6FA-FE2D-C6F2-F1D77B408C7B}"/>
              </a:ext>
            </a:extLst>
          </p:cNvPr>
          <p:cNvPicPr>
            <a:picLocks noChangeAspect="1"/>
          </p:cNvPicPr>
          <p:nvPr/>
        </p:nvPicPr>
        <p:blipFill>
          <a:blip r:embed="rId3"/>
          <a:stretch>
            <a:fillRect/>
          </a:stretch>
        </p:blipFill>
        <p:spPr>
          <a:xfrm>
            <a:off x="9455743" y="4445628"/>
            <a:ext cx="2576913" cy="2348437"/>
          </a:xfrm>
          <a:prstGeom prst="rect">
            <a:avLst/>
          </a:prstGeom>
        </p:spPr>
      </p:pic>
    </p:spTree>
    <p:extLst>
      <p:ext uri="{BB962C8B-B14F-4D97-AF65-F5344CB8AC3E}">
        <p14:creationId xmlns:p14="http://schemas.microsoft.com/office/powerpoint/2010/main" val="2795819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hade val="85000"/>
            <a:satMod val="125000"/>
          </a:schemeClr>
        </a:solidFill>
        <a:effectLst/>
      </p:bgPr>
    </p:bg>
    <p:spTree>
      <p:nvGrpSpPr>
        <p:cNvPr id="1" name=""/>
        <p:cNvGrpSpPr/>
        <p:nvPr/>
      </p:nvGrpSpPr>
      <p:grpSpPr>
        <a:xfrm>
          <a:off x="0" y="0"/>
          <a:ext cx="0" cy="0"/>
          <a:chOff x="0" y="0"/>
          <a:chExt cx="0" cy="0"/>
        </a:xfrm>
      </p:grpSpPr>
      <p:sp>
        <p:nvSpPr>
          <p:cNvPr id="8" name="Freeform 16">
            <a:extLst>
              <a:ext uri="{FF2B5EF4-FFF2-40B4-BE49-F238E27FC236}">
                <a16:creationId xmlns:a16="http://schemas.microsoft.com/office/drawing/2014/main" id="{A10C41F2-1746-4431-9B52-B9F147A89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custGeom>
            <a:avLst/>
            <a:gdLst>
              <a:gd name="connsiteX0" fmla="*/ 0 w 3096136"/>
              <a:gd name="connsiteY0" fmla="*/ 0 h 5856137"/>
              <a:gd name="connsiteX1" fmla="*/ 3096136 w 3096136"/>
              <a:gd name="connsiteY1" fmla="*/ 0 h 5856137"/>
              <a:gd name="connsiteX2" fmla="*/ 3096136 w 3096136"/>
              <a:gd name="connsiteY2" fmla="*/ 5856137 h 5856137"/>
              <a:gd name="connsiteX3" fmla="*/ 0 w 3096136"/>
              <a:gd name="connsiteY3" fmla="*/ 5856137 h 5856137"/>
            </a:gdLst>
            <a:ahLst/>
            <a:cxnLst>
              <a:cxn ang="0">
                <a:pos x="connsiteX0" y="connsiteY0"/>
              </a:cxn>
              <a:cxn ang="0">
                <a:pos x="connsiteX1" y="connsiteY1"/>
              </a:cxn>
              <a:cxn ang="0">
                <a:pos x="connsiteX2" y="connsiteY2"/>
              </a:cxn>
              <a:cxn ang="0">
                <a:pos x="connsiteX3" y="connsiteY3"/>
              </a:cxn>
            </a:cxnLst>
            <a:rect l="l" t="t" r="r" b="b"/>
            <a:pathLst>
              <a:path w="3096136" h="5856137">
                <a:moveTo>
                  <a:pt x="0" y="0"/>
                </a:moveTo>
                <a:lnTo>
                  <a:pt x="3096136" y="0"/>
                </a:lnTo>
                <a:lnTo>
                  <a:pt x="3096136" y="5856137"/>
                </a:lnTo>
                <a:lnTo>
                  <a:pt x="0" y="5856137"/>
                </a:lnTo>
                <a:close/>
              </a:path>
            </a:pathLst>
          </a:custGeom>
          <a:blipFill dpi="0" rotWithShape="1">
            <a:blip r:embed="rId2">
              <a:duotone>
                <a:schemeClr val="accent1">
                  <a:shade val="45000"/>
                  <a:satMod val="135000"/>
                </a:schemeClr>
                <a:prstClr val="white"/>
              </a:duotone>
            </a:blip>
            <a:srcRect/>
            <a:tile tx="-444500" ty="-127000" sx="50000" sy="5000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useBgFill="1">
        <p:nvSpPr>
          <p:cNvPr id="10" name="Rectangle 9">
            <a:extLst>
              <a:ext uri="{FF2B5EF4-FFF2-40B4-BE49-F238E27FC236}">
                <a16:creationId xmlns:a16="http://schemas.microsoft.com/office/drawing/2014/main" id="{7984928E-D694-4849-BBAD-D7C7DC405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4020" y="643461"/>
            <a:ext cx="7654513" cy="55710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ECD9F3-3A97-D2E9-D29C-1C1D110B26F2}"/>
              </a:ext>
            </a:extLst>
          </p:cNvPr>
          <p:cNvSpPr>
            <a:spLocks noGrp="1"/>
          </p:cNvSpPr>
          <p:nvPr>
            <p:ph type="title"/>
          </p:nvPr>
        </p:nvSpPr>
        <p:spPr>
          <a:xfrm>
            <a:off x="4219803" y="4735775"/>
            <a:ext cx="7006998" cy="1156360"/>
          </a:xfrm>
        </p:spPr>
        <p:txBody>
          <a:bodyPr anchor="t">
            <a:normAutofit/>
          </a:bodyPr>
          <a:lstStyle/>
          <a:p>
            <a:r>
              <a:rPr lang="en-US" dirty="0">
                <a:solidFill>
                  <a:schemeClr val="tx1"/>
                </a:solidFill>
              </a:rPr>
              <a:t>Concatenating Both Datasets</a:t>
            </a:r>
          </a:p>
        </p:txBody>
      </p:sp>
      <p:cxnSp>
        <p:nvCxnSpPr>
          <p:cNvPr id="12" name="Straight Connector 11">
            <a:extLst>
              <a:ext uri="{FF2B5EF4-FFF2-40B4-BE49-F238E27FC236}">
                <a16:creationId xmlns:a16="http://schemas.microsoft.com/office/drawing/2014/main" id="{99237721-19CF-41B1-AA0A-E1E1A8282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24317" y="4576004"/>
            <a:ext cx="457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43C80BB-4151-0B1C-D59A-4CDCD65FD17C}"/>
              </a:ext>
            </a:extLst>
          </p:cNvPr>
          <p:cNvPicPr>
            <a:picLocks noChangeAspect="1"/>
          </p:cNvPicPr>
          <p:nvPr/>
        </p:nvPicPr>
        <p:blipFill>
          <a:blip r:embed="rId3"/>
          <a:stretch>
            <a:fillRect/>
          </a:stretch>
        </p:blipFill>
        <p:spPr>
          <a:xfrm>
            <a:off x="4217777" y="895166"/>
            <a:ext cx="7006998" cy="3600953"/>
          </a:xfrm>
          <a:prstGeom prst="rect">
            <a:avLst/>
          </a:prstGeom>
        </p:spPr>
      </p:pic>
    </p:spTree>
    <p:extLst>
      <p:ext uri="{BB962C8B-B14F-4D97-AF65-F5344CB8AC3E}">
        <p14:creationId xmlns:p14="http://schemas.microsoft.com/office/powerpoint/2010/main" val="526255919"/>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18">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7" name="Straight Connector 22">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Rectangle 24">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BB7A07-87A5-D8DB-0AD8-4AEB87586822}"/>
              </a:ext>
            </a:extLst>
          </p:cNvPr>
          <p:cNvSpPr>
            <a:spLocks noGrp="1"/>
          </p:cNvSpPr>
          <p:nvPr>
            <p:ph type="title"/>
          </p:nvPr>
        </p:nvSpPr>
        <p:spPr>
          <a:xfrm>
            <a:off x="613611" y="685892"/>
            <a:ext cx="3566407" cy="3794020"/>
          </a:xfrm>
        </p:spPr>
        <p:txBody>
          <a:bodyPr vert="horz" lIns="91440" tIns="45720" rIns="91440" bIns="45720" rtlCol="0" anchor="b">
            <a:normAutofit/>
          </a:bodyPr>
          <a:lstStyle/>
          <a:p>
            <a:pPr algn="r"/>
            <a:r>
              <a:rPr lang="en-US" sz="4000" kern="1200" cap="all" spc="200" baseline="0">
                <a:solidFill>
                  <a:schemeClr val="tx1">
                    <a:lumMod val="95000"/>
                    <a:lumOff val="5000"/>
                  </a:schemeClr>
                </a:solidFill>
                <a:latin typeface="+mj-lt"/>
                <a:ea typeface="+mj-ea"/>
                <a:cs typeface="+mj-cs"/>
              </a:rPr>
              <a:t>Distribution of the Corpus</a:t>
            </a:r>
          </a:p>
        </p:txBody>
      </p:sp>
      <p:cxnSp>
        <p:nvCxnSpPr>
          <p:cNvPr id="27" name="Straight Connector 2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5557" y="4593863"/>
            <a:ext cx="2926080" cy="0"/>
          </a:xfrm>
          <a:prstGeom prst="line">
            <a:avLst/>
          </a:prstGeom>
          <a:ln w="19050">
            <a:solidFill>
              <a:srgbClr val="6469FB"/>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6AC735C-8729-A140-4890-D598E8A8E858}"/>
              </a:ext>
            </a:extLst>
          </p:cNvPr>
          <p:cNvPicPr>
            <a:picLocks noChangeAspect="1"/>
          </p:cNvPicPr>
          <p:nvPr/>
        </p:nvPicPr>
        <p:blipFill rotWithShape="1">
          <a:blip r:embed="rId2"/>
          <a:srcRect l="29175" r="18645" b="1"/>
          <a:stretch/>
        </p:blipFill>
        <p:spPr>
          <a:xfrm>
            <a:off x="4658258" y="975"/>
            <a:ext cx="7533742" cy="6858000"/>
          </a:xfrm>
          <a:prstGeom prst="rect">
            <a:avLst/>
          </a:prstGeom>
        </p:spPr>
      </p:pic>
      <p:pic>
        <p:nvPicPr>
          <p:cNvPr id="7" name="Picture 6">
            <a:extLst>
              <a:ext uri="{FF2B5EF4-FFF2-40B4-BE49-F238E27FC236}">
                <a16:creationId xmlns:a16="http://schemas.microsoft.com/office/drawing/2014/main" id="{B78190C1-09BF-5C75-7B08-B7B4ECEB9965}"/>
              </a:ext>
            </a:extLst>
          </p:cNvPr>
          <p:cNvPicPr>
            <a:picLocks noChangeAspect="1"/>
          </p:cNvPicPr>
          <p:nvPr/>
        </p:nvPicPr>
        <p:blipFill>
          <a:blip r:embed="rId3"/>
          <a:stretch>
            <a:fillRect/>
          </a:stretch>
        </p:blipFill>
        <p:spPr>
          <a:xfrm>
            <a:off x="604645" y="540015"/>
            <a:ext cx="219106" cy="457264"/>
          </a:xfrm>
          <a:prstGeom prst="rect">
            <a:avLst/>
          </a:prstGeom>
        </p:spPr>
      </p:pic>
      <p:sp>
        <p:nvSpPr>
          <p:cNvPr id="9" name="TextBox 8">
            <a:extLst>
              <a:ext uri="{FF2B5EF4-FFF2-40B4-BE49-F238E27FC236}">
                <a16:creationId xmlns:a16="http://schemas.microsoft.com/office/drawing/2014/main" id="{D3C23DC0-F265-78EC-7916-7C97F0B910FA}"/>
              </a:ext>
            </a:extLst>
          </p:cNvPr>
          <p:cNvSpPr txBox="1"/>
          <p:nvPr/>
        </p:nvSpPr>
        <p:spPr>
          <a:xfrm>
            <a:off x="832717" y="501226"/>
            <a:ext cx="920380" cy="369332"/>
          </a:xfrm>
          <a:prstGeom prst="rect">
            <a:avLst/>
          </a:prstGeom>
          <a:noFill/>
        </p:spPr>
        <p:txBody>
          <a:bodyPr wrap="none" rtlCol="0">
            <a:spAutoFit/>
          </a:bodyPr>
          <a:lstStyle/>
          <a:p>
            <a:r>
              <a:rPr lang="en-US" b="1" dirty="0">
                <a:solidFill>
                  <a:srgbClr val="0070C0"/>
                </a:solidFill>
                <a:effectLst>
                  <a:outerShdw blurRad="38100" dist="38100" dir="2700000" algn="tl">
                    <a:srgbClr val="000000">
                      <a:alpha val="43137"/>
                    </a:srgbClr>
                  </a:outerShdw>
                </a:effectLst>
              </a:rPr>
              <a:t>Positive</a:t>
            </a:r>
          </a:p>
        </p:txBody>
      </p:sp>
      <p:sp>
        <p:nvSpPr>
          <p:cNvPr id="11" name="TextBox 10">
            <a:extLst>
              <a:ext uri="{FF2B5EF4-FFF2-40B4-BE49-F238E27FC236}">
                <a16:creationId xmlns:a16="http://schemas.microsoft.com/office/drawing/2014/main" id="{652E59B6-513F-CEFE-20E0-D4223D1CA41F}"/>
              </a:ext>
            </a:extLst>
          </p:cNvPr>
          <p:cNvSpPr txBox="1"/>
          <p:nvPr/>
        </p:nvSpPr>
        <p:spPr>
          <a:xfrm>
            <a:off x="823751" y="707754"/>
            <a:ext cx="1055674" cy="369332"/>
          </a:xfrm>
          <a:prstGeom prst="rect">
            <a:avLst/>
          </a:prstGeom>
          <a:noFill/>
        </p:spPr>
        <p:txBody>
          <a:bodyPr wrap="none" rtlCol="0">
            <a:spAutoFit/>
          </a:bodyPr>
          <a:lstStyle/>
          <a:p>
            <a:r>
              <a:rPr lang="en-US" b="1" dirty="0">
                <a:solidFill>
                  <a:srgbClr val="FF0000"/>
                </a:solidFill>
                <a:effectLst>
                  <a:outerShdw blurRad="38100" dist="38100" dir="2700000" algn="tl">
                    <a:srgbClr val="000000">
                      <a:alpha val="43137"/>
                    </a:srgbClr>
                  </a:outerShdw>
                </a:effectLst>
              </a:rPr>
              <a:t>Negative</a:t>
            </a:r>
          </a:p>
        </p:txBody>
      </p:sp>
    </p:spTree>
    <p:extLst>
      <p:ext uri="{BB962C8B-B14F-4D97-AF65-F5344CB8AC3E}">
        <p14:creationId xmlns:p14="http://schemas.microsoft.com/office/powerpoint/2010/main" val="1490689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0">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B1EE9F-EC33-743B-6A06-101C3C9B1807}"/>
              </a:ext>
            </a:extLst>
          </p:cNvPr>
          <p:cNvSpPr>
            <a:spLocks noGrp="1"/>
          </p:cNvSpPr>
          <p:nvPr>
            <p:ph type="title"/>
          </p:nvPr>
        </p:nvSpPr>
        <p:spPr>
          <a:xfrm>
            <a:off x="643468" y="643467"/>
            <a:ext cx="3415612" cy="5571066"/>
          </a:xfrm>
        </p:spPr>
        <p:txBody>
          <a:bodyPr vert="horz" lIns="91440" tIns="45720" rIns="91440" bIns="45720" rtlCol="0" anchor="ctr">
            <a:normAutofit/>
          </a:bodyPr>
          <a:lstStyle/>
          <a:p>
            <a:r>
              <a:rPr lang="en-US" kern="1200" cap="all" spc="100" baseline="0">
                <a:solidFill>
                  <a:srgbClr val="FFFFFF"/>
                </a:solidFill>
                <a:latin typeface="+mj-lt"/>
                <a:ea typeface="+mj-ea"/>
                <a:cs typeface="+mj-cs"/>
              </a:rPr>
              <a:t>Problems In the Corpus</a:t>
            </a:r>
          </a:p>
        </p:txBody>
      </p:sp>
      <p:graphicFrame>
        <p:nvGraphicFramePr>
          <p:cNvPr id="14" name="TextBox 4">
            <a:extLst>
              <a:ext uri="{FF2B5EF4-FFF2-40B4-BE49-F238E27FC236}">
                <a16:creationId xmlns:a16="http://schemas.microsoft.com/office/drawing/2014/main" id="{4D8AB7D5-5F03-22A7-6CF9-E65FE1D109E4}"/>
              </a:ext>
            </a:extLst>
          </p:cNvPr>
          <p:cNvGraphicFramePr/>
          <p:nvPr>
            <p:extLst>
              <p:ext uri="{D42A27DB-BD31-4B8C-83A1-F6EECF244321}">
                <p14:modId xmlns:p14="http://schemas.microsoft.com/office/powerpoint/2010/main" val="224308353"/>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315397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88A2F88-55C5-4ED1-9541-807C65424763}">
  <ds:schemaRefs>
    <ds:schemaRef ds:uri="16c05727-aa75-4e4a-9b5f-8a80a1165891"/>
    <ds:schemaRef ds:uri="http://schemas.microsoft.com/office/2006/metadata/properties"/>
    <ds:schemaRef ds:uri="http://schemas.openxmlformats.org/package/2006/metadata/core-properties"/>
    <ds:schemaRef ds:uri="http://purl.org/dc/elements/1.1/"/>
    <ds:schemaRef ds:uri="http://schemas.microsoft.com/office/2006/documentManagement/types"/>
    <ds:schemaRef ds:uri="http://www.w3.org/XML/1998/namespace"/>
    <ds:schemaRef ds:uri="http://purl.org/dc/terms/"/>
    <ds:schemaRef ds:uri="71af3243-3dd4-4a8d-8c0d-dd76da1f02a5"/>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4F44C90D-2A62-4985-9618-3460247437B1}">
  <ds:schemaRefs>
    <ds:schemaRef ds:uri="http://schemas.microsoft.com/sharepoint/v3/contenttype/forms"/>
  </ds:schemaRefs>
</ds:datastoreItem>
</file>

<file path=customXml/itemProps3.xml><?xml version="1.0" encoding="utf-8"?>
<ds:datastoreItem xmlns:ds="http://schemas.openxmlformats.org/officeDocument/2006/customXml" ds:itemID="{B61EAB5F-88FC-4FAE-AE3C-037A3C365E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Integral design</Template>
  <TotalTime>198</TotalTime>
  <Words>988</Words>
  <Application>Microsoft Office PowerPoint</Application>
  <PresentationFormat>Widescreen</PresentationFormat>
  <Paragraphs>165</Paragraphs>
  <Slides>43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Arial</vt:lpstr>
      <vt:lpstr>Calibri</vt:lpstr>
      <vt:lpstr>Times New Roman</vt:lpstr>
      <vt:lpstr>Tw Cen MT</vt:lpstr>
      <vt:lpstr>Tw Cen MT Condensed</vt:lpstr>
      <vt:lpstr>Wingdings</vt:lpstr>
      <vt:lpstr>Wingdings 3</vt:lpstr>
      <vt:lpstr>Integral</vt:lpstr>
      <vt:lpstr>Text Sentimental Analysis With Speech Recognition</vt:lpstr>
      <vt:lpstr>Team Work:</vt:lpstr>
      <vt:lpstr>AGENDA</vt:lpstr>
      <vt:lpstr>Introduction</vt:lpstr>
      <vt:lpstr>A little about our Datasets</vt:lpstr>
      <vt:lpstr>Data Gathering &amp; Exploratory Data Analysis</vt:lpstr>
      <vt:lpstr>Concatenating Both Datasets</vt:lpstr>
      <vt:lpstr>Distribution of the Corpus</vt:lpstr>
      <vt:lpstr>Problems In the Corpus</vt:lpstr>
      <vt:lpstr>Data Preparation &amp; Cleaning</vt:lpstr>
      <vt:lpstr>What is the Most frequent Words ?</vt:lpstr>
      <vt:lpstr>What is the Most frequent Words for Positive Indicator ?</vt:lpstr>
      <vt:lpstr>What is the Most frequent Words for Negative Indicator ?</vt:lpstr>
      <vt:lpstr>Data Preprocessing</vt:lpstr>
      <vt:lpstr>Data Preprocessing</vt:lpstr>
      <vt:lpstr>Representation &amp; Vectorization</vt:lpstr>
      <vt:lpstr>Representation &amp; Vectorization</vt:lpstr>
      <vt:lpstr>Modeling &amp; Training</vt:lpstr>
      <vt:lpstr>Random Forest Classifier - Tuning</vt:lpstr>
      <vt:lpstr>Random Forest Classifier Performance</vt:lpstr>
      <vt:lpstr>Report &amp; Confusion Matrix</vt:lpstr>
      <vt:lpstr>Logistic Regression Classifier - Tuning</vt:lpstr>
      <vt:lpstr>Logistic Regression Classifier Performance</vt:lpstr>
      <vt:lpstr>Report &amp; Confusion Matrix</vt:lpstr>
      <vt:lpstr>Multinomial Naïve Bayes</vt:lpstr>
      <vt:lpstr>Multinomial Naïve Bayes Performance</vt:lpstr>
      <vt:lpstr>Report &amp; Confusion Matrix</vt:lpstr>
      <vt:lpstr>Decision Tree Classifier</vt:lpstr>
      <vt:lpstr>Decision Tree Classifier Performance</vt:lpstr>
      <vt:lpstr>Report &amp; Confusion Matrix</vt:lpstr>
      <vt:lpstr>Linear Support-Vector Classifier - Tuning</vt:lpstr>
      <vt:lpstr>Linear Support-Vector Classifier Performance</vt:lpstr>
      <vt:lpstr>Report &amp; Confusion Matrix</vt:lpstr>
      <vt:lpstr>Comparison &amp; Testing Evaluation</vt:lpstr>
      <vt:lpstr>Accuracy-Based Comparison</vt:lpstr>
      <vt:lpstr>Precision-based Comparison</vt:lpstr>
      <vt:lpstr>Recall-Based Comparison</vt:lpstr>
      <vt:lpstr>F1-SCORE Comparison</vt:lpstr>
      <vt:lpstr>The Most Valuable Model</vt:lpstr>
      <vt:lpstr>Trying &amp; Testing</vt:lpstr>
      <vt:lpstr>On The Other Side (Speech Recognition)</vt:lpstr>
      <vt:lpstr>The Whole Thing Integration</vt:lpstr>
      <vt:lpstr>End of The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Sentimental Analysis With Speech Recognition</dc:title>
  <dc:creator>يوسف طارق عبدالمعبود البارودى</dc:creator>
  <cp:lastModifiedBy>يوسف طارق عبدالمعبود البارودى</cp:lastModifiedBy>
  <cp:revision>1</cp:revision>
  <cp:lastPrinted>2023-05-16T01:11:59Z</cp:lastPrinted>
  <dcterms:created xsi:type="dcterms:W3CDTF">2023-05-15T22:23:07Z</dcterms:created>
  <dcterms:modified xsi:type="dcterms:W3CDTF">2023-05-16T01:41:12Z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